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98C36-76F9-41ED-BB4E-5D5CCAF0E7B0}" type="datetimeFigureOut">
              <a:rPr lang="zh-TW" altLang="en-US" smtClean="0"/>
              <a:t>2013/7/11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AC11F-9058-45A4-AD89-30BEF8B391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55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ea typeface="新細明體" charset="-120"/>
            </a:endParaRPr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9pPr>
          </a:lstStyle>
          <a:p>
            <a:pPr eaLnBrk="1" hangingPunct="1"/>
            <a:fld id="{83F5E00D-A309-412E-BDBE-69A16E894A05}" type="slidenum">
              <a:rPr lang="zh-TW" altLang="en-US">
                <a:solidFill>
                  <a:prstClr val="black"/>
                </a:solidFill>
              </a:rPr>
              <a:pPr eaLnBrk="1" hangingPunct="1"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73ECF-BD90-4090-A9B8-E7058ED974B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8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4F57C-CB67-4FF6-BC23-ACBA2D748D1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4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EC5F-FE26-4332-91B7-C67D97E4747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9AF-2CF4-44FC-AF8B-13135BF63D1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252B3-97F4-4554-A3E1-C8E59A9E5CF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3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779-6AEF-4A01-A185-EA55CDB2E89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6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C7EE-9A63-4939-9D5A-1F919D31207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3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F82D9-A15A-4E69-B391-E6C11AAE986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528F-BAE4-40D2-8226-53C66A7F588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5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9B094-CF4F-48CA-836D-CB93358693E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0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F1F83-2421-46BB-BD35-4A0A5CC211A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2B6F3-953C-4664-B24C-D9C88159B7C2}" type="slidenum">
              <a:rPr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462295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0"/>
            <a:ext cx="4499992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zh-TW" sz="2400" dirty="0">
                <a:ea typeface="超研澤中特圓" pitchFamily="49" charset="-120"/>
              </a:rPr>
              <a:t>造就課程五十</a:t>
            </a:r>
            <a:r>
              <a:rPr lang="zh-TW" altLang="zh-TW" sz="2400" dirty="0" smtClean="0">
                <a:ea typeface="超研澤中特圓" pitchFamily="49" charset="-120"/>
              </a:rPr>
              <a:t>課篇題分類</a:t>
            </a:r>
            <a:r>
              <a:rPr lang="zh-TW" altLang="zh-TW" sz="2400" dirty="0">
                <a:ea typeface="超研澤中特圓" pitchFamily="49" charset="-120"/>
              </a:rPr>
              <a:t>鳥瞰</a:t>
            </a:r>
            <a:endParaRPr lang="zh-TW" altLang="en-US" sz="2400" dirty="0">
              <a:ea typeface="超研澤中特圓" pitchFamily="49" charset="-12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45968" y="73075"/>
            <a:ext cx="228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聖別的顯出</a:t>
            </a:r>
            <a:endParaRPr kumimoji="1" lang="zh-TW" altLang="en-US" sz="2000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三五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聖徒的消遣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三六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說話與聽話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三七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衣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服與飲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食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三八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情慾與禁慾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三九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疾病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的學習</a:t>
            </a:r>
            <a:endParaRPr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超研澤中特圓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284" y="3259436"/>
            <a:ext cx="22804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</a:pPr>
            <a:r>
              <a:rPr kumimoji="1" lang="zh-TW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壹</a:t>
            </a:r>
            <a:r>
              <a:rPr kumimoji="1" lang="en-US" altLang="zh-TW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	</a:t>
            </a:r>
            <a:r>
              <a:rPr kumimoji="1" lang="zh-TW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入門</a:t>
            </a:r>
            <a:endParaRPr kumimoji="1" lang="zh-TW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＊舊造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脫離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一　受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浸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的啟示</a:t>
            </a:r>
            <a:endParaRPr kumimoji="1"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二　往事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的了結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三　奉獻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的意義</a:t>
            </a:r>
            <a:endParaRPr kumimoji="1"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四　口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裏的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承認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五　與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世界分別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＊新造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的進入</a:t>
            </a:r>
            <a:endParaRPr kumimoji="1" lang="zh-TW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六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召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會的認識</a:t>
            </a:r>
            <a:endParaRPr kumimoji="1"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七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按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手的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聯合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八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隔牆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的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拆毀</a:t>
            </a:r>
            <a:endParaRPr kumimoji="1"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20868" y="1720553"/>
            <a:ext cx="22804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1" lang="zh-TW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貳</a:t>
            </a:r>
            <a:r>
              <a:rPr kumimoji="1" lang="en-US" altLang="zh-TW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	</a:t>
            </a:r>
            <a:r>
              <a:rPr kumimoji="1" lang="zh-TW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學習</a:t>
            </a:r>
            <a:endParaRPr kumimoji="1" lang="zh-TW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生活的追求</a:t>
            </a:r>
            <a:endParaRPr kumimoji="1" lang="zh-TW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九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如何讀聖經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禱告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的學習</a:t>
            </a:r>
            <a:endParaRPr kumimoji="1"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十一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早起</a:t>
            </a:r>
            <a:r>
              <a:rPr kumimoji="1"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享受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主</a:t>
            </a:r>
            <a:endParaRPr kumimoji="1"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細明體" pitchFamily="49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聚會的操練</a:t>
            </a:r>
            <a:endParaRPr kumimoji="1" lang="zh-TW" altLang="en-US" sz="2000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十二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召會與聚會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十三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聚會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的學習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十四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主日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的聖別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十五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唱詩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的學習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十六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讚美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與得勝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十七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擘餅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的重要</a:t>
            </a:r>
            <a:endParaRPr kumimoji="1" lang="zh-TW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福音的宣揚</a:t>
            </a:r>
            <a:endParaRPr kumimoji="1" lang="zh-TW" altLang="en-US" sz="2000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十八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為主作見證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十九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領人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來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歸主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二十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全家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要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得救</a:t>
            </a:r>
            <a:endParaRPr kumimoji="1"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細明體" pitchFamily="49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9103" y="73075"/>
            <a:ext cx="228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1" lang="zh-TW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參</a:t>
            </a:r>
            <a:r>
              <a:rPr kumimoji="1" lang="en-US" altLang="zh-TW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	</a:t>
            </a:r>
            <a:r>
              <a:rPr kumimoji="1" lang="zh-TW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對付</a:t>
            </a:r>
            <a:endParaRPr kumimoji="1" lang="zh-TW" alt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良心的潔淨</a:t>
            </a:r>
            <a:endParaRPr kumimoji="1" lang="zh-TW" altLang="en-US" sz="2000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若有人犯罪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二二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賠罪和賠償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二三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赦免和挽回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二四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信徒的反應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生命的釋放</a:t>
            </a:r>
            <a:endParaRPr kumimoji="1" lang="zh-TW" altLang="en-US" sz="2000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二五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罪律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釋放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二六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我們的生命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323528" y="2013352"/>
            <a:ext cx="1715016" cy="105560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kumimoji="1" lang="zh-TW" altLang="en-US" sz="2800" dirty="0" smtClean="0">
                <a:solidFill>
                  <a:schemeClr val="bg2"/>
                </a:solidFill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屬靈</a:t>
            </a:r>
            <a:r>
              <a:rPr kumimoji="1" lang="zh-TW" altLang="en-US" sz="2800" dirty="0" smtClean="0">
                <a:solidFill>
                  <a:schemeClr val="bg2"/>
                </a:solidFill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生命</a:t>
            </a:r>
            <a:endParaRPr kumimoji="1" lang="en-US" altLang="zh-TW" sz="2800" dirty="0" smtClean="0">
              <a:solidFill>
                <a:schemeClr val="bg2"/>
              </a:solidFill>
              <a:latin typeface="Arial" pitchFamily="34" charset="0"/>
              <a:ea typeface="超研澤中特圓" pitchFamily="49" charset="-120"/>
              <a:cs typeface="細明體" pitchFamily="49" charset="-120"/>
            </a:endParaRPr>
          </a:p>
          <a:p>
            <a:pPr algn="ctr"/>
            <a:r>
              <a:rPr kumimoji="1" lang="zh-TW" altLang="en-US" sz="2800" dirty="0" smtClean="0">
                <a:solidFill>
                  <a:schemeClr val="bg2"/>
                </a:solidFill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長進的</a:t>
            </a:r>
            <a:r>
              <a:rPr kumimoji="1" lang="zh-TW" altLang="en-US" sz="2800" dirty="0">
                <a:solidFill>
                  <a:schemeClr val="bg2"/>
                </a:solidFill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線</a:t>
            </a:r>
            <a:endParaRPr lang="zh-TW" altLang="en-US" sz="2800" dirty="0">
              <a:solidFill>
                <a:schemeClr val="bg2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77303" y="3259436"/>
            <a:ext cx="228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1" lang="zh-TW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肆</a:t>
            </a:r>
            <a:r>
              <a:rPr kumimoji="1" lang="en-US" altLang="zh-TW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	</a:t>
            </a:r>
            <a:r>
              <a:rPr kumimoji="1" lang="zh-TW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表顯</a:t>
            </a:r>
            <a:endParaRPr kumimoji="1" lang="zh-TW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神心的喜悅</a:t>
            </a:r>
            <a:endParaRPr kumimoji="1" lang="zh-TW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二七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尋求神旨意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二八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聖徒的理財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二九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職業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的選擇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三十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婚姻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的學習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配偶的選擇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人倫的美德</a:t>
            </a:r>
            <a:endParaRPr kumimoji="1" lang="zh-TW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三二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夫婦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的相處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三三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父母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的榜樣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三四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交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友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的對象</a:t>
            </a:r>
          </a:p>
        </p:txBody>
      </p:sp>
      <p:sp>
        <p:nvSpPr>
          <p:cNvPr id="14" name="矩形 13"/>
          <p:cNvSpPr/>
          <p:nvPr/>
        </p:nvSpPr>
        <p:spPr>
          <a:xfrm>
            <a:off x="6844168" y="2028329"/>
            <a:ext cx="2286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0225" algn="l"/>
              </a:tabLst>
            </a:pPr>
            <a:r>
              <a:rPr kumimoji="1" lang="zh-TW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伍</a:t>
            </a:r>
            <a:r>
              <a:rPr kumimoji="1" lang="en-US" altLang="zh-TW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	</a:t>
            </a:r>
            <a:r>
              <a:rPr kumimoji="1" lang="zh-TW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託付</a:t>
            </a:r>
            <a:endParaRPr kumimoji="1" lang="zh-TW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＊元首的掌權</a:t>
            </a:r>
            <a:endParaRPr kumimoji="1" lang="zh-TW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四十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行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政的赦免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神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聖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的管教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四二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聖靈的管治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＊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仇敵</a:t>
            </a: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的蒙羞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四三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魔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鬼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抵擋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四四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蒙頭的問題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＊身體的建造</a:t>
            </a:r>
            <a:endParaRPr kumimoji="1" lang="zh-TW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四五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召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會的道路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四六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合一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與分裂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四七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弟兄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的相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愛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四八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祭司的職分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四九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細明體" pitchFamily="49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超研澤細圓" pitchFamily="49" charset="-120"/>
              </a:rPr>
              <a:t>基督的身體</a:t>
            </a:r>
            <a:endParaRPr kumimoji="1" lang="zh-TW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五十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研澤細圓" pitchFamily="49" charset="-120"/>
                <a:ea typeface="超研澤中特圓" pitchFamily="49" charset="-120"/>
                <a:cs typeface="新細明體" pitchFamily="18" charset="-120"/>
              </a:rPr>
              <a:t>　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細明體" pitchFamily="49" charset="-120"/>
              </a:rPr>
              <a:t>召</a:t>
            </a:r>
            <a:r>
              <a:rPr kumimoji="1" lang="zh-TW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超研澤中特圓" pitchFamily="49" charset="-120"/>
                <a:cs typeface="新細明體" pitchFamily="18" charset="-120"/>
              </a:rPr>
              <a:t>會的權柄</a:t>
            </a:r>
            <a:endParaRPr kumimoji="1" lang="zh-TW" alt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超研澤中特圓" pitchFamily="49" charset="-120"/>
              <a:cs typeface="新細明體" pitchFamily="18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462158"/>
            <a:ext cx="4499993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zh-TW" altLang="zh-TW" dirty="0">
                <a:solidFill>
                  <a:schemeClr val="bg2"/>
                </a:solidFill>
                <a:ea typeface="超研澤中特圓" pitchFamily="49" charset="-120"/>
              </a:rPr>
              <a:t>猶大書</a:t>
            </a:r>
            <a:r>
              <a:rPr lang="en-US" altLang="zh-TW" dirty="0" smtClean="0">
                <a:solidFill>
                  <a:schemeClr val="bg2"/>
                </a:solidFill>
                <a:ea typeface="超研澤中特圓" pitchFamily="49" charset="-120"/>
              </a:rPr>
              <a:t>20</a:t>
            </a:r>
            <a:r>
              <a:rPr lang="zh-TW" altLang="en-US" dirty="0" smtClean="0">
                <a:solidFill>
                  <a:schemeClr val="bg2"/>
                </a:solidFill>
                <a:ea typeface="超研澤中特圓" pitchFamily="49" charset="-120"/>
              </a:rPr>
              <a:t>～</a:t>
            </a:r>
            <a:r>
              <a:rPr lang="en-US" altLang="zh-TW" dirty="0" smtClean="0">
                <a:solidFill>
                  <a:schemeClr val="bg2"/>
                </a:solidFill>
                <a:ea typeface="超研澤中特圓" pitchFamily="49" charset="-120"/>
              </a:rPr>
              <a:t>21</a:t>
            </a:r>
            <a:r>
              <a:rPr lang="zh-TW" altLang="zh-TW" dirty="0" smtClean="0">
                <a:solidFill>
                  <a:schemeClr val="bg2"/>
                </a:solidFill>
                <a:ea typeface="超研澤中特圓" pitchFamily="49" charset="-120"/>
              </a:rPr>
              <a:t>節</a:t>
            </a:r>
            <a:r>
              <a:rPr lang="zh-TW" altLang="en-US" dirty="0" smtClean="0">
                <a:solidFill>
                  <a:schemeClr val="bg2"/>
                </a:solidFill>
                <a:ea typeface="超研澤中特圓" pitchFamily="49" charset="-120"/>
              </a:rPr>
              <a:t>：</a:t>
            </a:r>
            <a:r>
              <a:rPr lang="en-US" altLang="zh-TW" dirty="0" smtClean="0">
                <a:solidFill>
                  <a:schemeClr val="bg2"/>
                </a:solidFill>
                <a:ea typeface="超研澤中特圓" pitchFamily="49" charset="-120"/>
              </a:rPr>
              <a:t>『</a:t>
            </a:r>
            <a:r>
              <a:rPr lang="zh-TW" altLang="zh-TW" dirty="0" smtClean="0">
                <a:solidFill>
                  <a:schemeClr val="bg2"/>
                </a:solidFill>
                <a:ea typeface="超研澤中特圓" pitchFamily="49" charset="-120"/>
              </a:rPr>
              <a:t>親愛的</a:t>
            </a:r>
            <a:r>
              <a:rPr lang="zh-TW" altLang="zh-TW" dirty="0">
                <a:solidFill>
                  <a:schemeClr val="bg2"/>
                </a:solidFill>
                <a:ea typeface="超研澤中特圓" pitchFamily="49" charset="-120"/>
              </a:rPr>
              <a:t>，你們卻要在至聖的信仰上建造自己，在</a:t>
            </a:r>
            <a:r>
              <a:rPr lang="zh-TW" altLang="zh-TW" dirty="0" smtClean="0">
                <a:solidFill>
                  <a:schemeClr val="bg2"/>
                </a:solidFill>
                <a:ea typeface="超研澤中特圓" pitchFamily="49" charset="-120"/>
              </a:rPr>
              <a:t>聖靈</a:t>
            </a:r>
            <a:r>
              <a:rPr lang="zh-TW" altLang="en-US" dirty="0" smtClean="0">
                <a:solidFill>
                  <a:schemeClr val="bg2"/>
                </a:solidFill>
                <a:ea typeface="超研澤中特圓" pitchFamily="49" charset="-120"/>
              </a:rPr>
              <a:t>裏</a:t>
            </a:r>
            <a:r>
              <a:rPr lang="zh-TW" altLang="zh-TW" dirty="0" smtClean="0">
                <a:solidFill>
                  <a:schemeClr val="bg2"/>
                </a:solidFill>
                <a:ea typeface="超研澤中特圓" pitchFamily="49" charset="-120"/>
              </a:rPr>
              <a:t>禱告</a:t>
            </a:r>
            <a:r>
              <a:rPr lang="zh-TW" altLang="zh-TW" dirty="0">
                <a:solidFill>
                  <a:schemeClr val="bg2"/>
                </a:solidFill>
                <a:ea typeface="超研澤中特圓" pitchFamily="49" charset="-120"/>
              </a:rPr>
              <a:t>，保守自己在神的愛中，等候我們主耶穌基督的憐憫，以至於永遠的生命</a:t>
            </a:r>
            <a:r>
              <a:rPr lang="zh-TW" altLang="zh-TW" dirty="0" smtClean="0">
                <a:solidFill>
                  <a:schemeClr val="bg2"/>
                </a:solidFill>
                <a:ea typeface="超研澤中特圓" pitchFamily="49" charset="-120"/>
              </a:rPr>
              <a:t>。</a:t>
            </a:r>
            <a:r>
              <a:rPr lang="en-US" altLang="zh-TW" dirty="0" smtClean="0">
                <a:solidFill>
                  <a:schemeClr val="bg2"/>
                </a:solidFill>
                <a:ea typeface="超研澤中特圓" pitchFamily="49" charset="-120"/>
              </a:rPr>
              <a:t>』</a:t>
            </a:r>
            <a:endParaRPr lang="zh-TW" altLang="zh-TW" dirty="0">
              <a:solidFill>
                <a:schemeClr val="bg2"/>
              </a:solidFill>
              <a:ea typeface="超研澤中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3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</Words>
  <Application>Microsoft Office PowerPoint</Application>
  <PresentationFormat>如螢幕大小 (4:3)</PresentationFormat>
  <Paragraphs>73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Stream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高晨光</dc:creator>
  <cp:lastModifiedBy>高晨光</cp:lastModifiedBy>
  <cp:revision>9</cp:revision>
  <dcterms:created xsi:type="dcterms:W3CDTF">2013-07-11T14:46:27Z</dcterms:created>
  <dcterms:modified xsi:type="dcterms:W3CDTF">2013-07-11T16:14:43Z</dcterms:modified>
</cp:coreProperties>
</file>