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2" r:id="rId3"/>
  </p:sldMasterIdLst>
  <p:notesMasterIdLst>
    <p:notesMasterId r:id="rId17"/>
  </p:notesMasterIdLst>
  <p:sldIdLst>
    <p:sldId id="295" r:id="rId4"/>
    <p:sldId id="258" r:id="rId5"/>
    <p:sldId id="276" r:id="rId6"/>
    <p:sldId id="260" r:id="rId7"/>
    <p:sldId id="275" r:id="rId8"/>
    <p:sldId id="292" r:id="rId9"/>
    <p:sldId id="285" r:id="rId10"/>
    <p:sldId id="288" r:id="rId11"/>
    <p:sldId id="297" r:id="rId12"/>
    <p:sldId id="283" r:id="rId13"/>
    <p:sldId id="282" r:id="rId14"/>
    <p:sldId id="296" r:id="rId15"/>
    <p:sldId id="291" r:id="rId1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66"/>
    <a:srgbClr val="660033"/>
    <a:srgbClr val="EC82A0"/>
    <a:srgbClr val="FF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1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5D1BA-A0BB-4270-A389-626E38D31FBF}" type="datetimeFigureOut">
              <a:rPr lang="zh-TW" altLang="en-US" smtClean="0"/>
              <a:t>2013/9/6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DB280-3211-419F-87B4-0236CFB7C0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57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3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80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19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85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70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57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8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1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98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34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2E7C-C403-4EDF-8D30-A8B426B281B2}" type="datetimeFigureOut">
              <a:rPr lang="en-US" altLang="zh-TW" smtClean="0"/>
              <a:t>9/6/2013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95BBF-7A1A-446C-94FF-DEC3CB33F545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2E7C-C403-4EDF-8D30-A8B426B281B2}" type="datetimeFigureOut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95BBF-7A1A-446C-94FF-DEC3CB33F545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1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microsoft.com/office/2007/relationships/hdphoto" Target="../media/hdphoto3.wdp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2312" y="1916832"/>
            <a:ext cx="8964488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台中</a:t>
            </a:r>
            <a:r>
              <a:rPr lang="zh-TW" altLang="en-US" sz="9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市召會</a:t>
            </a:r>
            <a:endParaRPr lang="en-US" altLang="zh-TW" sz="9600" b="1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  <a:p>
            <a:r>
              <a:rPr lang="zh-TW" altLang="en-US" sz="96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歡迎您</a:t>
            </a:r>
            <a:endParaRPr lang="en-US" altLang="zh-TW" sz="9600" b="1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  <p:pic>
        <p:nvPicPr>
          <p:cNvPr id="7" name="Picture 2" descr="https://encrypted-tbn2.gstatic.com/images?q=tbn:ANd9GcTTGoxWz67Xaf2Lt5XzSiZ2MtD6_bT0VqXBXF_jJXt5g7vXJXY4Y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248" b="94526" l="0" r="89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26517" flipH="1">
            <a:off x="7608569" y="5013176"/>
            <a:ext cx="628624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encrypted-tbn2.gstatic.com/images?q=tbn:ANd9GcTTGoxWz67Xaf2Lt5XzSiZ2MtD6_bT0VqXBXF_jJXt5g7vXJXY4Y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9" l="15217" r="100000">
                        <a14:foregroundMark x1="35870" y1="47436" x2="35870" y2="47436"/>
                        <a14:foregroundMark x1="35870" y1="39744" x2="35870" y2="56410"/>
                        <a14:foregroundMark x1="63043" y1="12821" x2="69565" y2="21795"/>
                        <a14:foregroundMark x1="85870" y1="52564" x2="77174" y2="69231"/>
                        <a14:foregroundMark x1="33696" y1="39744" x2="46739" y2="47436"/>
                        <a14:foregroundMark x1="54348" y1="51282" x2="43478" y2="56410"/>
                        <a14:backgroundMark x1="96739" y1="20513" x2="64130" y2="4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3528" y="548680"/>
            <a:ext cx="136035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6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256" y="3905672"/>
            <a:ext cx="411088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fbcdn-sphotos-e-a.akamaihd.net/hphotos-ak-ash3/580478_386260544742123_274483205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9648"/>
            <a:ext cx="512920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fbcdn-sphotos-e-a.akamaihd.net/hphotos-ak-frc3/970333_10151904657524622_1289899215_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55" y="451683"/>
            <a:ext cx="4515814" cy="3386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黃喜燕\AppData\Local\Microsoft\Windows\Temporary Internet Files\Content.IE5\Q7NAU0PI\MM900356605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-251694"/>
            <a:ext cx="1104281" cy="13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bcdn-sphotos-b-a.akamaihd.net/hphotos-ak-frc3/s720x720/523828_3608291800692_194295508_n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3769" y="451683"/>
            <a:ext cx="4430367" cy="3386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065477" y="69924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EC82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多元學習，關懷社區</a:t>
            </a:r>
            <a:endParaRPr lang="zh-TW" altLang="en-US" sz="4000" b="1" dirty="0">
              <a:solidFill>
                <a:srgbClr val="EC82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W8" pitchFamily="65" charset="-120"/>
              <a:ea typeface="華康榜書體W8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41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708" y="104157"/>
            <a:ext cx="8229600" cy="11430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9708" y="1429719"/>
            <a:ext cx="8229600" cy="4525963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6044"/>
            <a:ext cx="4325900" cy="3043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美國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476" y="184657"/>
            <a:ext cx="4652032" cy="3006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泰國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209283"/>
            <a:ext cx="4287952" cy="348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ncrypted-tbn3.gstatic.com/images?q=tbn:ANd9GcQHYypCn7mKYjI_kFXeXqwx83W_22QCtDYdI3JB-86HiKGIHn3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78" b="100000" l="0" r="90000">
                        <a14:foregroundMark x1="35833" y1="52222" x2="64167" y2="43333"/>
                        <a14:foregroundMark x1="37500" y1="43889" x2="66250" y2="50556"/>
                        <a14:foregroundMark x1="57500" y1="46111" x2="68333" y2="46111"/>
                        <a14:backgroundMark x1="48333" y1="19444" x2="58333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390" y="-12858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95536" y="203272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跨越國界</a:t>
            </a:r>
            <a:endParaRPr lang="zh-TW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W8" pitchFamily="65" charset="-120"/>
              <a:ea typeface="華康榜書體W8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276" y="3209283"/>
            <a:ext cx="4648232" cy="3486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9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59532" y="263108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chemeClr val="bg1"/>
                </a:solidFill>
                <a:latin typeface="華康雅藝體W6" pitchFamily="81" charset="-120"/>
                <a:ea typeface="華康雅藝體W6" pitchFamily="81" charset="-120"/>
              </a:rPr>
              <a:t>聖徒們</a:t>
            </a:r>
            <a:r>
              <a:rPr lang="zh-TW" altLang="en-US" sz="4800" dirty="0" smtClean="0">
                <a:solidFill>
                  <a:schemeClr val="bg1"/>
                </a:solidFill>
                <a:latin typeface="華康雅藝體W6" pitchFamily="81" charset="-120"/>
                <a:ea typeface="華康雅藝體W6" pitchFamily="81" charset="-120"/>
              </a:rPr>
              <a:t>想對大家說的一句話</a:t>
            </a:r>
            <a:r>
              <a:rPr lang="en-US" altLang="zh-TW" sz="4800" dirty="0" smtClean="0">
                <a:solidFill>
                  <a:schemeClr val="bg1"/>
                </a:solidFill>
                <a:latin typeface="華康雅藝體W6" pitchFamily="81" charset="-120"/>
                <a:ea typeface="華康雅藝體W6" pitchFamily="81" charset="-120"/>
              </a:rPr>
              <a:t>…</a:t>
            </a:r>
            <a:endParaRPr lang="zh-TW" altLang="en-US" sz="4800" dirty="0">
              <a:solidFill>
                <a:schemeClr val="bg1"/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17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0525『吟唱詩歌，享神救恩』宣告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616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67084" y="312738"/>
            <a:ext cx="8435280" cy="645954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阿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！可愛的召會生活！</a:t>
            </a: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我們在這裡</a:t>
            </a:r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，天</a:t>
            </a: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天有喫喝；</a:t>
            </a: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何必挨餓？何必乾渴？</a:t>
            </a: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讓我們一同來享受！</a:t>
            </a:r>
          </a:p>
          <a:p>
            <a:pPr marL="0" indent="0" algn="ctr">
              <a:buNone/>
            </a:pPr>
            <a:r>
              <a:rPr lang="en-US" altLang="zh-TW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(</a:t>
            </a:r>
            <a:r>
              <a:rPr lang="zh-TW" altLang="en-US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副</a:t>
            </a:r>
            <a:r>
              <a:rPr lang="en-US" altLang="zh-TW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)</a:t>
            </a:r>
            <a:r>
              <a:rPr lang="zh-TW" altLang="en-US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快</a:t>
            </a:r>
            <a:r>
              <a:rPr lang="zh-TW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快進入方舟</a:t>
            </a:r>
            <a:r>
              <a:rPr lang="zh-TW" altLang="en-US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，同</a:t>
            </a:r>
            <a:r>
              <a:rPr lang="zh-TW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過召會生活，</a:t>
            </a: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天天喫喝享受</a:t>
            </a:r>
            <a:r>
              <a:rPr lang="zh-TW" altLang="en-US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，日</a:t>
            </a:r>
            <a:r>
              <a:rPr lang="zh-TW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子已經不多！</a:t>
            </a:r>
          </a:p>
          <a:p>
            <a:pPr marL="0" indent="0" algn="ctr">
              <a:buNone/>
            </a:pPr>
            <a:r>
              <a:rPr lang="zh-TW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快快進入方舟</a:t>
            </a:r>
            <a:r>
              <a:rPr lang="zh-TW" altLang="en-US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，同</a:t>
            </a:r>
            <a:r>
              <a:rPr lang="zh-TW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過召會生活，</a:t>
            </a:r>
          </a:p>
          <a:p>
            <a:pPr marL="0" indent="0" algn="ctr">
              <a:buNone/>
            </a:pPr>
            <a:r>
              <a:rPr lang="zh-TW" altLang="en-US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享受耶穌同在，最</a:t>
            </a:r>
            <a:r>
              <a:rPr lang="zh-TW" altLang="en-US" sz="4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是值得</a:t>
            </a:r>
            <a:r>
              <a:rPr lang="zh-TW" altLang="en-US" sz="4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榜書體W8" pitchFamily="65" charset="-120"/>
                <a:ea typeface="華康榜書體W8" pitchFamily="65" charset="-120"/>
              </a:rPr>
              <a:t>！</a:t>
            </a:r>
            <a:endParaRPr lang="zh-TW" altLang="en-US" sz="40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榜書體W8" pitchFamily="65" charset="-120"/>
              <a:ea typeface="華康榜書體W8" pitchFamily="65" charset="-120"/>
            </a:endParaRPr>
          </a:p>
        </p:txBody>
      </p:sp>
      <p:sp>
        <p:nvSpPr>
          <p:cNvPr id="2" name="AutoShape 4" descr="data:image/jpeg;base64,/9j/4AAQSkZJRgABAQAAAQABAAD/2wCEAAkGBxQTEhMUEhQVFRUWGBYXFRgXFxgWGhgYFxgWFxYaGBgYHCggGBomGxoaITElJSkrLi4uGB8zODMtNygtLisBCgoKDg0OGxAQGywkHCQsLCwsLCwsLCwsNCwsLCwsLC0sLCwsLCwvLCw0LCwsLywsLCwsLCwvNDQsLCwsLCwsLP/AABEIAOEA4QMBIgACEQEDEQH/xAAcAAEAAQUBAQAAAAAAAAAAAAAABgEDBAUHAgj/xABEEAACAQMCBAMFBQQIBAcBAAABAgMABBESIQUGMUETIlEHMmFxgRQjQlKRYqGxwSQzQ3KCktHwCFODohYXNWPC0uEV/8QAGQEBAAMBAQAAAAAAAAAAAAAAAAECAwQF/8QAKBEBAAICAQMEAQQDAAAAAAAAAAECAxEhBBIxEyJBUTJCYaHBUpHw/9oADAMBAAIRAxEAPwDuGKYqtavmXj0NlbyXE7YRB0HvMx91VHdif9egNBs68o4OcEHHXBzXMrXl+74viXiU8trE41w2MDaD4XQNOxHmY5GxG2fw7qOfe0TgB4Bd203D7iRfEDHSxyQYyuQ2MB0bV0I7Hr2D6QxTFa7lvin2q1t7jGnxokkI9CygkfQ1sqCmKYqtKCmKYrmfAfaJPf8AFJLO2jjSCHxi8py7OIyUUjGAoLlfXbNS/gNvOsjGTXp0n321ebVtjc5wv4hjOQMbbBvcUxVaUFMUxVaUFMUxVaUFMUxVaUFMUxVaUFMUxVaUClKGgoxwMnYCohN7S+HiOV1m1mP8AUhnJ6BNQGoZ79B3rT3ftcs8XCeFKSoIQEDEudtiD5R8+1courm0FpoELi5JJJ1HCjWSBnO6+HhcYznfNVmdNK035dw5M9oFvf8Ak/qZt/umIOoeqN0bbt1H76l9fL1yPHVHgVVZMkhToZRnbDZAGAOvU9fWu2+y7m77dbaZCPtEOFl/aBzok+oBz8QfhUlq/MJpSlKlmVxrnbiAvOYrCwc5ggZXdezS6DL5h38oQf4m9a7LXzP7XoZrHjZuY8gsYriJjnGVAUj4+ZTkehHrQZvtb5zuYeMs1rI0Rt41hUgAhg2JJMqwIYaiBuPwD0qLcO4VxHjd0GbxJWbCvM4xHGgPqAFUDJOlepJwMmuvcM9tfDpYg1yjxygeZPD8QZ76GHb54rVy8/3fGJTZ8Jja2i0MZZyPvFUA406TiPJ8owSSSNxg0Eig59trP+iW8TzRWgS2Vl3ea4A0rDCoHnPlJZiQB8cjPjlb2lTzcQlsryzNswjd0UFnfyDVpxjz5XJBX06HO0N9h3MVjBFLHevHHNHM00Ty4GNcaxvoY9G8uCOp1d96yOEcxC54pxDjAUi2srdliJGnW2nTGu/dsufhqUUGdwv2yXL3V3C9izFBJ4MUSs0qvGSCs2MjHqwHlx0NXB7QeIXHA7m8VYYHSUoJMMB4ZCj7pW1apNbBMnbr3FV/4ebESRXt3INUk0pjZj3GBI/6s+/yFP8AiCvUt7C1s4VWNZHyEUBVEcIGwA2A1Mp+lBrvYFyxeIwvPESO1mVgyYUySFCyp7yEomoscqwJ0jtXc60nJjQfYrdbVw8MaLGrL0bQAGIPc5zn45rd0ClKUClKUClKUClKUClKUClKUCuUXvtXmjmuF+yakQuiEFtQdW0jxNsAEjp1G1T7mzjYtLZ5ANUh8sSfmc+6PkOp+ANcJueaJ4oZIjIJJZ3d3fH4pAqtjHUeXb49MAb1tbXhpSu+Ze//AOkzQSwi3iNxIzSSSBRphWR00liQdBViAuDgZ71o76COMaIyXfGZpJBp0HO8ar2I7ncntWQDLFbHyMsTnMjgHVK/o8nQID0Ud85OazrWWa9snhigiSG3GuWdsKqhC0nvEf1hBwRk5GM4zVYbNcy2z2yx28c0l3sWPmxhWJclc6QmjoeoPU11z2Q8tW0CyzR3KXM5+6lMTao4+jaF/NvjzH02xvWJ7MrTh93Y3cFos6A/dSzMQs0gZdmDDIUdcL0HpvvLuR+TYOGRPFAzvrbUzSEEkgYA2AAA+XerRGmN774SSlKVZmVo+beVLbiMXhXKZxko6nS6E9SrfyOQcDIreVhcU4tBbKGuJo4VJ0gyOqAnGcAsRk4BoOXD2BWmd7m4xnp93nHz0/yro/LPLVtYReFaxhFzlj1Zz6ux3J/cO2KvcL49a3JYW9xDMVALCORXIB6E6ScVsaDnHMPsasbq4afVNEXOqRIygUsdyRqU6ST17VvrvkGzexFgqvFb6gzCNsM5G/nYglt8H/COwxUjubuOPHiOiajpXUwXLHoBk7n4Vai4pC0zwLLG0yAM8YdS6g4wWXOQPMOvqKDX8pcsQcPgMFvr0Fy/nOo5YKDuANvKKtc38m2vEVjW6QnwySjKxVhnGoZ9DgZ+QqQVjJfxGVoRIhlUBmjDAuqnoSvUA0FOGcPjt4khhUJHGoVFHYD59T8e9ZVYEfG7ZpjAtxCZhnMQkQuMdcpnNJON2yzCBriETHGIjIgkOemEzmgyyDqHpvmrlKUClKUClKUClKUClKUCtbx7jcVpEZZTgdFA95iegUdzVOYONx2sTSSHp7qjcsScAADfrtXF+M8akvJWachc58PGSIh0xt72ehI3zsveqWtpelNtxxXiTcVQqMR3Meoxx6jokQ9Vz/zBj67gdzXPIbWRnKRxSSS7hgEJfOcEaR7gHT6YqW8r8sz3M4RMxpGQXlHVemNBGxYjpjbGMbde42lmkedKgFt3bADOcAZYjqdqrWstJtFeHDrXlHiM1nJ9s1Q20KMyxhNU0mjVIqaVOdOs59amfsm4mb60njlsooLYMEijCHQ6MvnDa/fOepxvq+FdGoBWkRpla0ywuE8Igtk8O3iSJM50ooUZPc46ms2lDUqqUpSiVa5N/wARZ/oVrnA/pK9Rkf1cnUdxXWahntP47dWVutxbi1ManE32hZXILFVj0CMjuTnPwohAeE8zW1vY38kNzC0oEPnsLEWrorOF3MkaqQScZOcZ23xWDwbmm7R+IxrdySIvD3njJuBdFZV8MBlmCgA+ZsquQDtvirvDvaVxBpkhD8Mka4kWOMFHIUuQqr902QuSN2ya23MPtKuLa8uolgTRbpENMqeGpIdRIVfrpcHyZ23z8CEc5qguDwzht5eX00njXMLdgsKmNvMNjmQBc523LbGr/FEkbifGZLa7li8KxinWRCA8ojgtmXU2MgN1OMZz6bVIuRfaZNdSTpKkLRwxXM53UOyoR4SoFyuwByT11AjpvH//ADkujHKoit/FlbVbuXiCpCCMpKpf3tKkDUQSW27UHX+SL17nh1rLKxMkkKF2GxLEYLbdD3qBch8M+z8b4vDHJJIVgi0vM/iOWZI2yzHruf0xXnmH2qSpw6wuYIXQ3DkOQgZAI3ZJEGT5XbSWUb7A+lai09qN5JetF4trCpufCVHhmMpXxAqgsisoONskjcHag0HCUi8Hh0ESY4svEcz+RvGCqzEmR8ZKDKHc42Y+tU4ukQg4hBImeLPxHMP3beMULKVMb4yEOHOx7qe4qTc6e1C9t3uFjWxR45WjBV/El0q5ADIT1x19K3fD/aVI8F7cSpaAW8OUaGXxT4rnTEh22DN/Cg6hbhtK6t2wNXzxv++rlcCX21XJ+zJpVpBJAZTEmozRuC0saxt7jqSqbHcgnbpXYuTeYVv7SO6VDGshkAUkEgI7JuR66c/Wg3dKUoFKUoFKUoFavj/HIrWPVIdzsq9ST0Gw36145k49HaRa33Y7Io6s3YVx7i/Enu2MrnLD3l6gL0ymOo7HG56DbJqlr6aUpt545xiaaZpZGAYDCqd1Ck40gD3s5OT33Cnq1XuActveyAQ+WP8AtWO/h/D9o42GNsbbAHNeW+CyXr+EoIVd2k6iMeh7EkZAx06DbNdl4NwqO2iWKFcKP1Y92Y9yarWu+ZaXt28Q98K4bHbxJFEMKowO5PxJ7msulK1c5SlKBSlKBSlKBUA9q/Bri6NikCSOnjN4wRig06RjWQRgZqf0oPm3iPI/Fo1GLSTWwGloZ3Yo4cHfM7DTozuQNz8N97x7keccRvJ/BublmVHhZdK4Z2wQGkUo+iMacH1+ArutKDhnK3LN8LyYm1lTXZTQqbgxhCzuvlL26AL5c9idq09z7Nr9Ly2iWAaSkmGSe4aJAA2zzaPus9gOufjX0XSg4bzd7PbkcOsYxEWa3mdPs8DSSIyTPrLs5GVIOoE42DD030XLvs/4jDeW8rWT+Gk8UsieMgTIkfwyMZ2Qdepwe2a+j6UHC+aOD3z8RvSltdNDrUxGKKAKcrlzqlXzb9x8c1l8o8CuntONQ3dtNhokFuskSqzsqzMNJjUByHCHbO+K7TSg+aLbk26V112N0UxZSARRDzNHBplRiWUxksxy25BGcV272ZWEkHDbeKWAW7rrzEGLacyM2SSxOTnVjO2cbdKlNKBSlKBSlKBWo5j4/HaR6nOWOyINyx+ArzzLzAlqm5BkbaNO7H/frt8q45xLiT3UjNMRrPuk+6AdtJH5M7Dux/Zqlra4hpSm+Ze+J8UkmmZ5iG1DcAkroPTR8PQ9SdhtmsjgfA5rmZFhJCDfxDjCDOGzjbXuRj6DbJqvAeEPdymFQVALFmP9me+f4ddui9zXYOB8IjtYliiGAOp7se5P+9ulUpXfLW9+2NQ9cH4VFbRiOFQq9TjuT1J/3tWdSlbOYpSlApSlApSlApSlApSlApSlApSlApSlApStZeT6yUU4UbOR3P5Qe3xP0qt7xSNymImZ0vy8QGSEBcjrjGB82O1Wvt0n/LU/J9/3rivCgAYAwB0AqtcFuqvvhvGKGBf83wwH+kJNGPzaC6/UpnH6VseD8dt7oE28ySY6gHcfNTuP0rHurdZFKuMg1yfmnlqSymFxbMyAZIZNinr819QenyrXH1O/K1cFbcb1LuNaPmfmNLVcbNKwPhpkbnG2fQfPaolwn2lE2330f9IzoUqPI5xu/wAMdWHbNQfil407t4r6pW31H3SCThfjGdiv5z8MV0Tf6ZximJ1Y4nxF7mQtKcyem+Cufdx2HoOr49AKu8D4TJfSeHHkON2c9NOykuR/aAbfLYdybXBeES3sojTIlUgux9NlLOR/aD+Gw3rt/AeCx2sYRAMnBd8YLtjGTUVqm19PXA+EpbRLGm+AAzHGpiBjLH5bfAVsKUrVgUpSgUpSgUpSgUpSgUpSgUpSgUpSgUpSgUpWNeXgTbqx91R1P+g+NRMxHMkRtb4hclcKvvt/2jux/l8axY0CgAdBXhc5JY5Y9T/AD4CvYNeXnzd9uPDrpTth6pmqZrwXHQEH61gu9k1Hea+LIkZjwHkYEqmfTqfgANz8M1XmLj4gGlMPKQSqZxsOpJ7Ad/5nauc3Vw0h1M+S5DRyNsc5yAw7IDjC9zhuhNb4cU290+CeFiWVcesT4zgHy7+XA/J+Vesmd6sSjAZZGwqAt4vXynORn8Rbcbe6Tgd6ybeN5ZNKDze7MhOwyd2GO+T290nA61hcz2U9q8a4xErBos7jWME6x0JOM+hH1rs3EcIrXunl23kKwEdnCxj0SSKHfPvHPuaz6hcfXNSKoxyFzcnEINWAkyYEsfoezL6oe36dqk9dEeHJaJiZ2UpSpVKUpQKUpQKUpQKUpQKUpQKUpQKUrWXfGFUlUHiMOuNlH95v5DJqLWisblMRM8Q2dYtzxCNNi2/5R5j+grSTXMknvuQPyplR9T1NUiAHugD5Vx36ysfjG29enn5Z8t/I/ujw19Tgt9B0H76sKoGepJ6knJPzNeNdega5Mma1/LauOK+FwNVi/vliXJ3J2Uep/wBOn61cBqJ8e4kE8adhlYVYqPUqdIA+JYqM/wDu57Cq0r3Sm3DF5g5jSHzXUujPuRr5iw/ugH/T9qtHb81WjrsZI8hihlXKkKDlmxqIjzgZ267Vz2Z3mkae4Opn8+G2BUHGpvyQr0A79B3NeZ5uu/oxLD/K8ijoPyRD4E16FcURGmNtQmVxclyWZs5IZj10N+CU7/1RwNKfU9s1ht2kcoo8xP3vzO3iKemd+3TOB120fKStLI8StpOC6699xvIHPd2UkkDZcV1XlLhiImwI0nAz1Gwbf5Ekfr61XLeMcfuvX3MvlvgSwIM7tgbkb7dM/wC9qy+YOEJcwujjOR9fUY9CDuPj8Ca2CV6Fed6lpt3fLfWnDbC6n4ZeB095Dhh0EsZwcfIjceh+Rr6G4RxKO5hjmiOUkUMPUeoI7EHY/KuTe1PhIwsyjfIVvk+f4MM/9U1l+xHixDT2jHy48aP4HIWQD55U/rXqYcm4U6jH30748x5dapSldLzylKUClKUClKUClKUClKUCqMwAJOwHWq1GuYL/AFuYV9xceJ+03UJ8gME/MD1qmS8Ur3StSk2nUKX/ABQzbISsXr0Z/wD6r+81ipgDA2A9Ks669A15GTLbJO5ejTHFY1C+Gr2DVlTVxKzSvqa9A1rxxSLxvA1jxdOvR3x/r3x6VnCp5hVfWucc2Rn7HcggEjQ5DbL5DbBi2PwggnHU6DXQlao9xiAI7MVBR85GCQchgwONz777ejnG61rinUqXjhw24nJzv5tmYsOn5ZJF9eyRjptWKDk43GDkk7kE9ST+KU/ooqR8b5QmifNuDLHnUuCGkGepdc/eOegZcgD0rDsuXLmTGmFowf8AmDQF9fe3b6Ak16UXrre2EV3PLY+zq0LXZboscTjA3C+LiMZPqSzH46Sal/s85n8W+vbc+6WMsXw06UcZ9Oh/Wo7xC7Thtv4EDa7iTzO+wIJGksfy4Gyr6EnqdsL2Tf8AqSdTiOQZ/wAPf6kVhkr3UtafrhpX8o07uK9gVbWrhYAEk4A3JrzG8ov7QVDW5XudOPn4kZH7lb9Kj/sxtCvEFI7RyZ+WAP44q5zpxxS5X8u7fA4IVfmAST6FyO1SX2VcKYRvcyDBl2jB/IN8/U/uUV29PW02iPiG15jH0078z/f/AG09pSlem8YpSlApSlApSlApSlApSlBjcRuhFE8h30qTj1PYfU7VCImOPMcsclj6sTlj+tSTnCTEAH5pEH6HX/8AGoyhrz+ttzFXb0teJlfBq4prHBq4rVwulkqau9vT4+lWFNXFNFZca4laS210xZz4iPqEmdyTuGz8Qd/qK61wDipmUrINE8eBNHkEqex2/Cw3HwqNc+8OZSl7EquYtpVZQ6lCCNek7Erk/wAe1ajhvECDC0LnbAt3di3lYgfZrth5RI25j/LkDpXbaPVpE/LL8ZdQkkArBumBB1404yc9ABvn4Y61i8P4ms6axkdQytsyMNmVh2INYPNwY2N1p6+E+P03/dmuOI92paxHDlvE+d5jM5gIEBP3YZQ22+GJ/MepzWJPzZcyKRrCZ6hAF2+dR4w9Mb46j41bUjV9M4xnP/7XrxSsfDl29ynUxLElskk75PzJ6mul+xLhf3txcMuNKiJT6ljqf9wX9a5nFKDjGevQdc59O/au+cuW6cOsUExCtgyS9vO25z8Bsv02rLqbTFO2PMr44iZ2lkkgUZY4H++nrUA5x58C6ooCNQ6t1CfyL/DoOu56R7jvNVxev4UAcKx0qFHnfPYY9wH9fU9qnnIfsyjg0TXgEkwwVj6pH6bfib49B2rHD03zLW9opG7f6aDkPkKS6Zbi8UrBnUsbZDS98t3CfvNdnRQAABgDYAdqqKV31rFY4cWXLbJO7FKUqzIpSlApSlApSlApSlApSlBH+dB9zGeyyqT9VdB+9hUZU1N+O2ZlgkQe8Rlf76kMn/cBUDilDAEdwD+ted1tfdEu3pZ9swyVNXlrHSrqmuJ0yvqavJvViMZq80mKlWV2Vl0kEAg7EHvnqPlXJ+O8FNk7ZGqymOD1bwC2BrCZwZFXIRj8q6S0metWZ41kVlcBlYYYHcEHqKvjyzSf2JpuHK+H87mGdTh5EyyyuxxJJECBEzqNjKqjc9SMA5wDXW7WdJUVkIdHXII3DKa5nzLyGY/vLRWcZ3jzlh/dJ6j51L+SuDSWlvokfLMdZQbrGT1VT333PxrbP6dqxavlWkWidS5vzfyhJaTEoCbdydDj8GfwP6Edj32qMaiM5xnsRjf/AH0r6PKgghgCDsQRkH5g1pm5LsGfWbZM5zgZC5/u5xVsfV8e6ETj+kA9mnK5kk+2TLmKMgxAgDxZPw9eqg9+mfkazeZuItdy4z92p27Bj+Y/D09B8SalfOF+IovDjAG2hQuwG3nwO2EIX/qH0qPcqcG+0Txxb4Y5c/sLu369PrSbzad/M+HTgx1rWbz4hPPZdywsMf2l1HiSD7vP4U9R6Fv4YqfV5RAAABgDYD0Ar1XoUr2xp5OXJOS02kpSlWZlKUoFKUoFKUoFKUoFDShoKUpSiVagnH+H+BOSP6uYlk+D7s6fXdh/i9KndYnFLBZ4mjbbPQjqrDdWHxB3rPLji9dL479ltoKDV1N6sKrKzRybSIcMB0Poy/skbj9OoNZAbAryJrMTqXoxO44XTJgVjtJnrVt3zVsvVJlaIXtVAatg1XNVSvBquKasLXvNSheVqumQKCx7AmsdTWv5g4h4URbuBkfFuiD/AD4b5IatWNzpEohzDdeJOR1CeX65Jc/5ifoBU79lHD9prgjqfDT5Ddz+uB9K5bExJ2ySSAB3LE4A+pNfQPLfDPs1tDD3VRqPqx3Y/qTXfgpu+/pPW3imKKR8/wBNnSlK7nkFKUoFKUoFKUoFKUoFKUoFDShoKUpSiVaUpRDRczcGMoEsWPGQbA7CRepRj+8HsfgTUPS41DO4PQg7EEbEEdiDXTaiPOHAjvcwglv7VF31gfjUfnA/UfECuTqcHfHdXy6cGXtnU+EdeSgNWI5AQCDkHoa9qa8p6C+rVcFWA1V1VKF8NXsPWN4le1NBkqfWue86cY1yiMdFwzfMjyL9FOfnIakHNPHVgjI6sdgvqeoB+HQn4YH4hXPOE2Ut1OsUeXmlY9fjuzt6KOprs6fFx3SrFoid/Sdeyngv2i68Vh91b7/Ayn3B/hHm/wAtdtrVcs8DjsrdII+i7s3d3PvMfiT/ACFbWvQpXth5+fL6l9lazjHHoLYN4z6SIpZsYJJjh0+IRgdtSjHfNbOuQcQ+08Q4qhWGQWkgMAkwcCG2uFkuCxGw8WSIIN91x8quxTu45zgT7eSHxYKrStgYZmQuETfdtgN8DLCr3FOZ44LWG5dH++MCpGMay85UKvXGRkk7/hNc/wCY0AsONeKrIs3EkRiFbaMNaAvgDJ2DHbOSfWtlzlx+2kXhUrLKtut5rBaGQE+DFJ4eI9OoguVxt2oJnzHzCloIwUeWWZisMMYBeQqNTYyQAqruSTt9RWt4nzstvHbNLa3XiXBfECIskqiP3ywDYIwQdiTg9OtRfnW+imveHvLJeWqG1neIwxP45eR4V8PSI3KEoCTsCNtxmrPOcFz43CzAt26W1vJLLjT9s0MI4WOpwVaYqc4ADbNgg4wHSeBcZhu4VmgbUhJG4KlWU4ZWVhlWB7GtRJztAJ44tEpjkm+zLcBR4Pj7/dhi2onIK5Clc7ZyDhwowHhjnhm4McxiwWLGYhidZbzGTX11b5qLcocwso4PYxWjKpjbxnnjZNLwxZk8JWwS2thl8Y8+Bkk6Ql97zhbx2lxd5Zo4HkjcAYYyI/h6Fz1y2AD8RWPxXneKGW4iWG4nktxCZFhQOQZgzKOoxhV1EnAAIrn5uSWh4Y0Ui54s7TsUIRo/Fe4iAboS4GRjtGc42zJ5gY15jnCkNvp2O4jsk049dyaDOl9ocY4d9u+zzgOypBEwUPMzgaNGlmypyd+vlbbar9/z7BHDaSrFPP8Aa1LRpBHrbSoBc4JBOMjYb/Dao8nA7iSewtoJUii4faQyljH4jGaRZIh5SQudKsw9Cc43GI5JYXSQ8E8NJ2FtayzzCEKtwqylUbw9YIL6X2UKGwG3yQQHRrz2g2aW0c6GSXxSyxRRxs0zuhw6+GcFSpwDnAGR6jMkspi8aOyNGzKrFGxqQkZKtgkZHTauV8ems1jsJeEyN9sQu9rGgeQziRsXCXGd1yQdTuQQQd9tusRkkAkYJAyOuD6ZHWg9UpSiVaUpRBSlKCHcyctEFprcZzkyRDue7R/teo7/AD6xaOUEZByP59wfQ/CutVpOMcswzkvvHIerpgE/3gdm+ozXJn6WLzuvEunF1E14t4QPVXrVW3uOULlfcaKUfEtE36YYfvq1HyveE+5CvxMpP7lSuKely+NOr18f216VqOYeZYrVCWbLdgOpPoPU/uHf0MtfkSeQEPdiMHtFHv8Aq5/lVLD2ScPV/EmEly/rM+R/lXAx8K6MXR/N2OTqY/S4rwu0vOLXBECFt8FtxHEpP4nP6+pNfQHIvJcXDosKfEmfHiykYLfsqPwoPT9akNlZRwoEiRY0XYKihQPoKv13xWIctsk24KUpUqMXil4IYnkwW0jZVGWZjsqgepJAqG2fNV6YYybddZQa2kLookdm0+6mBEqKXYk5wVHU1PKt3ECurI6hlYYZWAIIPUEHqKiYaUtWI5jaN8M5sMsbSfZ3Vc4TJOZQRhTGCo3Lsi7kAazk+U1hcQ5png8MmF7jWWQCNWwXUjW2pUYiMMRGuQCdLNvtU1pTUpi9N/jwgd9zTduQsMRiOdODG0nmyY92wAV8TUcge7CxB864uxc8OIvFe1kEaDLvIwRtJ8sZCacF3IPkB22yQCKm9Wbq0SVdMiK65Bwyhhkbg4NRqftPqU8TVDLfndu1jIpaMTNjPV/cGRHhnbMfy17+6atf+KHWaJ57QtJh1SRFk8kQOJWOVJBd4iVQZJAXfJFT6lTqfs76f4/yjVxx6cQqfs4S4Z9IjLNIIxoLl5GROyA7DqSBnJrAt+fC2ljZzqh8Q5IOoRoB5ioX3iTjTnt1JIBmlKalWLU+a/ygdnztMqoJrWZpCssjlV0qsa62jx5fMSFx9Qe+K3J5nbwoW+zv4kjEGPfyYGolmC59whgMZ3xtg4kdKalM3pP6f5QQ88OAhTh8pL5YgHSRqICkkpuW2z6bdiCZ0KrQ0hW1qz4jSlKUqVVaUpRBSlKBSlKBSlKBSlKBSlKBSlKBSlKBSlKBSlKBSlKBSlKBSlKBQ0pQUpSlEv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6" descr="data:image/jpeg;base64,/9j/4AAQSkZJRgABAQAAAQABAAD/2wCEAAkGBxQTEhMUEhQVFRUWGBYXFRgXFxgWGhgYFxgWFxYaGBgYHCggGBomGxoaITElJSkrLi4uGB8zODMtNygtLisBCgoKDg0OGxAQGywkHCQsLCwsLCwsLCwsNCwsLCwsLC0sLCwsLCwvLCw0LCwsLywsLCwsLCwvNDQsLCwsLCwsLP/AABEIAOEA4QMBIgACEQEDEQH/xAAcAAEAAQUBAQAAAAAAAAAAAAAABgEDBAUHAgj/xABEEAACAQMCBAMFBQQIBAcBAAABAgMABBESIQUGMUETIlEHMmFxgRQjQlKRYqGxwSQzQ3KCktHwCFODohYXNWPC0uEV/8QAGQEBAAMBAQAAAAAAAAAAAAAAAAECAwQF/8QAKBEBAAICAQMEAQQDAAAAAAAAAAECAxEhBBIxEyJBUTJCYaHBUpHw/9oADAMBAAIRAxEAPwDuGKYqtavmXj0NlbyXE7YRB0HvMx91VHdif9egNBs68o4OcEHHXBzXMrXl+74viXiU8trE41w2MDaD4XQNOxHmY5GxG2fw7qOfe0TgB4Bd203D7iRfEDHSxyQYyuQ2MB0bV0I7Hr2D6QxTFa7lvin2q1t7jGnxokkI9CygkfQ1sqCmKYqtKCmKYrmfAfaJPf8AFJLO2jjSCHxi8py7OIyUUjGAoLlfXbNS/gNvOsjGTXp0n321ebVtjc5wv4hjOQMbbBvcUxVaUFMUxVaUFMUxVaUFMUxVaUFMUxVaUFMUxVaUClKGgoxwMnYCohN7S+HiOV1m1mP8AUhnJ6BNQGoZ79B3rT3ftcs8XCeFKSoIQEDEudtiD5R8+1courm0FpoELi5JJJ1HCjWSBnO6+HhcYznfNVmdNK035dw5M9oFvf8Ak/qZt/umIOoeqN0bbt1H76l9fL1yPHVHgVVZMkhToZRnbDZAGAOvU9fWu2+y7m77dbaZCPtEOFl/aBzok+oBz8QfhUlq/MJpSlKlmVxrnbiAvOYrCwc5ggZXdezS6DL5h38oQf4m9a7LXzP7XoZrHjZuY8gsYriJjnGVAUj4+ZTkehHrQZvtb5zuYeMs1rI0Rt41hUgAhg2JJMqwIYaiBuPwD0qLcO4VxHjd0GbxJWbCvM4xHGgPqAFUDJOlepJwMmuvcM9tfDpYg1yjxygeZPD8QZ76GHb54rVy8/3fGJTZ8Jja2i0MZZyPvFUA406TiPJ8owSSSNxg0Eig59trP+iW8TzRWgS2Vl3ea4A0rDCoHnPlJZiQB8cjPjlb2lTzcQlsryzNswjd0UFnfyDVpxjz5XJBX06HO0N9h3MVjBFLHevHHNHM00Ty4GNcaxvoY9G8uCOp1d96yOEcxC54pxDjAUi2srdliJGnW2nTGu/dsufhqUUGdwv2yXL3V3C9izFBJ4MUSs0qvGSCs2MjHqwHlx0NXB7QeIXHA7m8VYYHSUoJMMB4ZCj7pW1apNbBMnbr3FV/4ebESRXt3INUk0pjZj3GBI/6s+/yFP8AiCvUt7C1s4VWNZHyEUBVEcIGwA2A1Mp+lBrvYFyxeIwvPESO1mVgyYUySFCyp7yEomoscqwJ0jtXc60nJjQfYrdbVw8MaLGrL0bQAGIPc5zn45rd0ClKUClKUClKUClKUClKUClKUCuUXvtXmjmuF+yakQuiEFtQdW0jxNsAEjp1G1T7mzjYtLZ5ANUh8sSfmc+6PkOp+ANcJueaJ4oZIjIJJZ3d3fH4pAqtjHUeXb49MAb1tbXhpSu+Ze//AOkzQSwi3iNxIzSSSBRphWR00liQdBViAuDgZ71o76COMaIyXfGZpJBp0HO8ar2I7ncntWQDLFbHyMsTnMjgHVK/o8nQID0Ud85OazrWWa9snhigiSG3GuWdsKqhC0nvEf1hBwRk5GM4zVYbNcy2z2yx28c0l3sWPmxhWJclc6QmjoeoPU11z2Q8tW0CyzR3KXM5+6lMTao4+jaF/NvjzH02xvWJ7MrTh93Y3cFos6A/dSzMQs0gZdmDDIUdcL0HpvvLuR+TYOGRPFAzvrbUzSEEkgYA2AAA+XerRGmN774SSlKVZmVo+beVLbiMXhXKZxko6nS6E9SrfyOQcDIreVhcU4tBbKGuJo4VJ0gyOqAnGcAsRk4BoOXD2BWmd7m4xnp93nHz0/yro/LPLVtYReFaxhFzlj1Zz6ux3J/cO2KvcL49a3JYW9xDMVALCORXIB6E6ScVsaDnHMPsasbq4afVNEXOqRIygUsdyRqU6ST17VvrvkGzexFgqvFb6gzCNsM5G/nYglt8H/COwxUjubuOPHiOiajpXUwXLHoBk7n4Vai4pC0zwLLG0yAM8YdS6g4wWXOQPMOvqKDX8pcsQcPgMFvr0Fy/nOo5YKDuANvKKtc38m2vEVjW6QnwySjKxVhnGoZ9DgZ+QqQVjJfxGVoRIhlUBmjDAuqnoSvUA0FOGcPjt4khhUJHGoVFHYD59T8e9ZVYEfG7ZpjAtxCZhnMQkQuMdcpnNJON2yzCBriETHGIjIgkOemEzmgyyDqHpvmrlKUClKUClKUClKUClKUCtbx7jcVpEZZTgdFA95iegUdzVOYONx2sTSSHp7qjcsScAADfrtXF+M8akvJWachc58PGSIh0xt72ehI3zsveqWtpelNtxxXiTcVQqMR3Meoxx6jokQ9Vz/zBj67gdzXPIbWRnKRxSSS7hgEJfOcEaR7gHT6YqW8r8sz3M4RMxpGQXlHVemNBGxYjpjbGMbde42lmkedKgFt3bADOcAZYjqdqrWstJtFeHDrXlHiM1nJ9s1Q20KMyxhNU0mjVIqaVOdOs59amfsm4mb60njlsooLYMEijCHQ6MvnDa/fOepxvq+FdGoBWkRpla0ywuE8Igtk8O3iSJM50ooUZPc46ms2lDUqqUpSiVa5N/wARZ/oVrnA/pK9Rkf1cnUdxXWahntP47dWVutxbi1ManE32hZXILFVj0CMjuTnPwohAeE8zW1vY38kNzC0oEPnsLEWrorOF3MkaqQScZOcZ23xWDwbmm7R+IxrdySIvD3njJuBdFZV8MBlmCgA+ZsquQDtvirvDvaVxBpkhD8Mka4kWOMFHIUuQqr902QuSN2ya23MPtKuLa8uolgTRbpENMqeGpIdRIVfrpcHyZ23z8CEc5qguDwzht5eX00njXMLdgsKmNvMNjmQBc523LbGr/FEkbifGZLa7li8KxinWRCA8ojgtmXU2MgN1OMZz6bVIuRfaZNdSTpKkLRwxXM53UOyoR4SoFyuwByT11AjpvH//ADkujHKoit/FlbVbuXiCpCCMpKpf3tKkDUQSW27UHX+SL17nh1rLKxMkkKF2GxLEYLbdD3qBch8M+z8b4vDHJJIVgi0vM/iOWZI2yzHruf0xXnmH2qSpw6wuYIXQ3DkOQgZAI3ZJEGT5XbSWUb7A+lai09qN5JetF4trCpufCVHhmMpXxAqgsisoONskjcHag0HCUi8Hh0ESY4svEcz+RvGCqzEmR8ZKDKHc42Y+tU4ukQg4hBImeLPxHMP3beMULKVMb4yEOHOx7qe4qTc6e1C9t3uFjWxR45WjBV/El0q5ADIT1x19K3fD/aVI8F7cSpaAW8OUaGXxT4rnTEh22DN/Cg6hbhtK6t2wNXzxv++rlcCX21XJ+zJpVpBJAZTEmozRuC0saxt7jqSqbHcgnbpXYuTeYVv7SO6VDGshkAUkEgI7JuR66c/Wg3dKUoFKUoFKUoFavj/HIrWPVIdzsq9ST0Gw36145k49HaRa33Y7Io6s3YVx7i/Enu2MrnLD3l6gL0ymOo7HG56DbJqlr6aUpt545xiaaZpZGAYDCqd1Ck40gD3s5OT33Cnq1XuActveyAQ+WP8AtWO/h/D9o42GNsbbAHNeW+CyXr+EoIVd2k6iMeh7EkZAx06DbNdl4NwqO2iWKFcKP1Y92Y9yarWu+ZaXt28Q98K4bHbxJFEMKowO5PxJ7msulK1c5SlKBSlKBSlKBUA9q/Bri6NikCSOnjN4wRig06RjWQRgZqf0oPm3iPI/Fo1GLSTWwGloZ3Yo4cHfM7DTozuQNz8N97x7keccRvJ/BublmVHhZdK4Z2wQGkUo+iMacH1+ArutKDhnK3LN8LyYm1lTXZTQqbgxhCzuvlL26AL5c9idq09z7Nr9Ly2iWAaSkmGSe4aJAA2zzaPus9gOufjX0XSg4bzd7PbkcOsYxEWa3mdPs8DSSIyTPrLs5GVIOoE42DD030XLvs/4jDeW8rWT+Gk8UsieMgTIkfwyMZ2Qdepwe2a+j6UHC+aOD3z8RvSltdNDrUxGKKAKcrlzqlXzb9x8c1l8o8CuntONQ3dtNhokFuskSqzsqzMNJjUByHCHbO+K7TSg+aLbk26V112N0UxZSARRDzNHBplRiWUxksxy25BGcV272ZWEkHDbeKWAW7rrzEGLacyM2SSxOTnVjO2cbdKlNKBSlKBSlKBWo5j4/HaR6nOWOyINyx+ArzzLzAlqm5BkbaNO7H/frt8q45xLiT3UjNMRrPuk+6AdtJH5M7Dux/Zqlra4hpSm+Ze+J8UkmmZ5iG1DcAkroPTR8PQ9SdhtmsjgfA5rmZFhJCDfxDjCDOGzjbXuRj6DbJqvAeEPdymFQVALFmP9me+f4ddui9zXYOB8IjtYliiGAOp7se5P+9ulUpXfLW9+2NQ9cH4VFbRiOFQq9TjuT1J/3tWdSlbOYpSlApSlApSlApSlApSlApSlApSlApSlApStZeT6yUU4UbOR3P5Qe3xP0qt7xSNymImZ0vy8QGSEBcjrjGB82O1Wvt0n/LU/J9/3rivCgAYAwB0AqtcFuqvvhvGKGBf83wwH+kJNGPzaC6/UpnH6VseD8dt7oE28ySY6gHcfNTuP0rHurdZFKuMg1yfmnlqSymFxbMyAZIZNinr819QenyrXH1O/K1cFbcb1LuNaPmfmNLVcbNKwPhpkbnG2fQfPaolwn2lE2330f9IzoUqPI5xu/wAMdWHbNQfil407t4r6pW31H3SCThfjGdiv5z8MV0Tf6ZximJ1Y4nxF7mQtKcyem+Cufdx2HoOr49AKu8D4TJfSeHHkON2c9NOykuR/aAbfLYdybXBeES3sojTIlUgux9NlLOR/aD+Gw3rt/AeCx2sYRAMnBd8YLtjGTUVqm19PXA+EpbRLGm+AAzHGpiBjLH5bfAVsKUrVgUpSgUpSgUpSgUpSgUpSgUpSgUpSgUpSgUpWNeXgTbqx91R1P+g+NRMxHMkRtb4hclcKvvt/2jux/l8axY0CgAdBXhc5JY5Y9T/AD4CvYNeXnzd9uPDrpTth6pmqZrwXHQEH61gu9k1Hea+LIkZjwHkYEqmfTqfgANz8M1XmLj4gGlMPKQSqZxsOpJ7Ad/5nauc3Vw0h1M+S5DRyNsc5yAw7IDjC9zhuhNb4cU290+CeFiWVcesT4zgHy7+XA/J+Vesmd6sSjAZZGwqAt4vXynORn8Rbcbe6Tgd6ybeN5ZNKDze7MhOwyd2GO+T290nA61hcz2U9q8a4xErBos7jWME6x0JOM+hH1rs3EcIrXunl23kKwEdnCxj0SSKHfPvHPuaz6hcfXNSKoxyFzcnEINWAkyYEsfoezL6oe36dqk9dEeHJaJiZ2UpSpVKUpQKUpQKUpQKUpQKUpQKUpQKUrWXfGFUlUHiMOuNlH95v5DJqLWisblMRM8Q2dYtzxCNNi2/5R5j+grSTXMknvuQPyplR9T1NUiAHugD5Vx36ysfjG29enn5Z8t/I/ujw19Tgt9B0H76sKoGepJ6knJPzNeNdega5Mma1/LauOK+FwNVi/vliXJ3J2Uep/wBOn61cBqJ8e4kE8adhlYVYqPUqdIA+JYqM/wDu57Cq0r3Sm3DF5g5jSHzXUujPuRr5iw/ugH/T9qtHb81WjrsZI8hihlXKkKDlmxqIjzgZ267Vz2Z3mkae4Opn8+G2BUHGpvyQr0A79B3NeZ5uu/oxLD/K8ijoPyRD4E16FcURGmNtQmVxclyWZs5IZj10N+CU7/1RwNKfU9s1ht2kcoo8xP3vzO3iKemd+3TOB120fKStLI8StpOC6699xvIHPd2UkkDZcV1XlLhiImwI0nAz1Gwbf5Ekfr61XLeMcfuvX3MvlvgSwIM7tgbkb7dM/wC9qy+YOEJcwujjOR9fUY9CDuPj8Ca2CV6Fed6lpt3fLfWnDbC6n4ZeB095Dhh0EsZwcfIjceh+Rr6G4RxKO5hjmiOUkUMPUeoI7EHY/KuTe1PhIwsyjfIVvk+f4MM/9U1l+xHixDT2jHy48aP4HIWQD55U/rXqYcm4U6jH30748x5dapSldLzylKUClKUClKUClKUClKUCqMwAJOwHWq1GuYL/AFuYV9xceJ+03UJ8gME/MD1qmS8Ur3StSk2nUKX/ABQzbISsXr0Z/wD6r+81ipgDA2A9Ks669A15GTLbJO5ejTHFY1C+Gr2DVlTVxKzSvqa9A1rxxSLxvA1jxdOvR3x/r3x6VnCp5hVfWucc2Rn7HcggEjQ5DbL5DbBi2PwggnHU6DXQlao9xiAI7MVBR85GCQchgwONz777ejnG61rinUqXjhw24nJzv5tmYsOn5ZJF9eyRjptWKDk43GDkk7kE9ST+KU/ooqR8b5QmifNuDLHnUuCGkGepdc/eOegZcgD0rDsuXLmTGmFowf8AmDQF9fe3b6Ak16UXrre2EV3PLY+zq0LXZboscTjA3C+LiMZPqSzH46Sal/s85n8W+vbc+6WMsXw06UcZ9Oh/Wo7xC7Thtv4EDa7iTzO+wIJGksfy4Gyr6EnqdsL2Tf8AqSdTiOQZ/wAPf6kVhkr3UtafrhpX8o07uK9gVbWrhYAEk4A3JrzG8ov7QVDW5XudOPn4kZH7lb9Kj/sxtCvEFI7RyZ+WAP44q5zpxxS5X8u7fA4IVfmAST6FyO1SX2VcKYRvcyDBl2jB/IN8/U/uUV29PW02iPiG15jH0078z/f/AG09pSlem8YpSlApSlApSlApSlApSlBjcRuhFE8h30qTj1PYfU7VCImOPMcsclj6sTlj+tSTnCTEAH5pEH6HX/8AGoyhrz+ttzFXb0teJlfBq4prHBq4rVwulkqau9vT4+lWFNXFNFZca4laS210xZz4iPqEmdyTuGz8Qd/qK61wDipmUrINE8eBNHkEqex2/Cw3HwqNc+8OZSl7EquYtpVZQ6lCCNek7Erk/wAe1ajhvECDC0LnbAt3di3lYgfZrth5RI25j/LkDpXbaPVpE/LL8ZdQkkArBumBB1404yc9ABvn4Y61i8P4ms6axkdQytsyMNmVh2INYPNwY2N1p6+E+P03/dmuOI92paxHDlvE+d5jM5gIEBP3YZQ22+GJ/MepzWJPzZcyKRrCZ6hAF2+dR4w9Mb46j41bUjV9M4xnP/7XrxSsfDl29ynUxLElskk75PzJ6mul+xLhf3txcMuNKiJT6ljqf9wX9a5nFKDjGevQdc59O/au+cuW6cOsUExCtgyS9vO25z8Bsv02rLqbTFO2PMr44iZ2lkkgUZY4H++nrUA5x58C6ooCNQ6t1CfyL/DoOu56R7jvNVxev4UAcKx0qFHnfPYY9wH9fU9qnnIfsyjg0TXgEkwwVj6pH6bfib49B2rHD03zLW9opG7f6aDkPkKS6Zbi8UrBnUsbZDS98t3CfvNdnRQAABgDYAdqqKV31rFY4cWXLbJO7FKUqzIpSlApSlApSlApSlApSlBH+dB9zGeyyqT9VdB+9hUZU1N+O2ZlgkQe8Rlf76kMn/cBUDilDAEdwD+ted1tfdEu3pZ9swyVNXlrHSrqmuJ0yvqavJvViMZq80mKlWV2Vl0kEAg7EHvnqPlXJ+O8FNk7ZGqymOD1bwC2BrCZwZFXIRj8q6S0metWZ41kVlcBlYYYHcEHqKvjyzSf2JpuHK+H87mGdTh5EyyyuxxJJECBEzqNjKqjc9SMA5wDXW7WdJUVkIdHXII3DKa5nzLyGY/vLRWcZ3jzlh/dJ6j51L+SuDSWlvokfLMdZQbrGT1VT333PxrbP6dqxavlWkWidS5vzfyhJaTEoCbdydDj8GfwP6Edj32qMaiM5xnsRjf/AH0r6PKgghgCDsQRkH5g1pm5LsGfWbZM5zgZC5/u5xVsfV8e6ETj+kA9mnK5kk+2TLmKMgxAgDxZPw9eqg9+mfkazeZuItdy4z92p27Bj+Y/D09B8SalfOF+IovDjAG2hQuwG3nwO2EIX/qH0qPcqcG+0Txxb4Y5c/sLu369PrSbzad/M+HTgx1rWbz4hPPZdywsMf2l1HiSD7vP4U9R6Fv4YqfV5RAAABgDYD0Ar1XoUr2xp5OXJOS02kpSlWZlKUoFKUoFKUoFKUoFDShoKUpSiVagnH+H+BOSP6uYlk+D7s6fXdh/i9KndYnFLBZ4mjbbPQjqrDdWHxB3rPLji9dL479ltoKDV1N6sKrKzRybSIcMB0Poy/skbj9OoNZAbAryJrMTqXoxO44XTJgVjtJnrVt3zVsvVJlaIXtVAatg1XNVSvBquKasLXvNSheVqumQKCx7AmsdTWv5g4h4URbuBkfFuiD/AD4b5IatWNzpEohzDdeJOR1CeX65Jc/5ifoBU79lHD9prgjqfDT5Ddz+uB9K5bExJ2ySSAB3LE4A+pNfQPLfDPs1tDD3VRqPqx3Y/qTXfgpu+/pPW3imKKR8/wBNnSlK7nkFKUoFKUoFKUoFKUoFKUoFDShoKUpSiVaUpRDRczcGMoEsWPGQbA7CRepRj+8HsfgTUPS41DO4PQg7EEbEEdiDXTaiPOHAjvcwglv7VF31gfjUfnA/UfECuTqcHfHdXy6cGXtnU+EdeSgNWI5AQCDkHoa9qa8p6C+rVcFWA1V1VKF8NXsPWN4le1NBkqfWue86cY1yiMdFwzfMjyL9FOfnIakHNPHVgjI6sdgvqeoB+HQn4YH4hXPOE2Ut1OsUeXmlY9fjuzt6KOprs6fFx3SrFoid/Sdeyngv2i68Vh91b7/Ayn3B/hHm/wAtdtrVcs8DjsrdII+i7s3d3PvMfiT/ACFbWvQpXth5+fL6l9lazjHHoLYN4z6SIpZsYJJjh0+IRgdtSjHfNbOuQcQ+08Q4qhWGQWkgMAkwcCG2uFkuCxGw8WSIIN91x8quxTu45zgT7eSHxYKrStgYZmQuETfdtgN8DLCr3FOZ44LWG5dH++MCpGMay85UKvXGRkk7/hNc/wCY0AsONeKrIs3EkRiFbaMNaAvgDJ2DHbOSfWtlzlx+2kXhUrLKtut5rBaGQE+DFJ4eI9OoguVxt2oJnzHzCloIwUeWWZisMMYBeQqNTYyQAqruSTt9RWt4nzstvHbNLa3XiXBfECIskqiP3ywDYIwQdiTg9OtRfnW+imveHvLJeWqG1neIwxP45eR4V8PSI3KEoCTsCNtxmrPOcFz43CzAt26W1vJLLjT9s0MI4WOpwVaYqc4ADbNgg4wHSeBcZhu4VmgbUhJG4KlWU4ZWVhlWB7GtRJztAJ44tEpjkm+zLcBR4Pj7/dhi2onIK5Clc7ZyDhwowHhjnhm4McxiwWLGYhidZbzGTX11b5qLcocwso4PYxWjKpjbxnnjZNLwxZk8JWwS2thl8Y8+Bkk6Ql97zhbx2lxd5Zo4HkjcAYYyI/h6Fz1y2AD8RWPxXneKGW4iWG4nktxCZFhQOQZgzKOoxhV1EnAAIrn5uSWh4Y0Ui54s7TsUIRo/Fe4iAboS4GRjtGc42zJ5gY15jnCkNvp2O4jsk049dyaDOl9ocY4d9u+zzgOypBEwUPMzgaNGlmypyd+vlbbar9/z7BHDaSrFPP8Aa1LRpBHrbSoBc4JBOMjYb/Dao8nA7iSewtoJUii4faQyljH4jGaRZIh5SQudKsw9Cc43GI5JYXSQ8E8NJ2FtayzzCEKtwqylUbw9YIL6X2UKGwG3yQQHRrz2g2aW0c6GSXxSyxRRxs0zuhw6+GcFSpwDnAGR6jMkspi8aOyNGzKrFGxqQkZKtgkZHTauV8ems1jsJeEyN9sQu9rGgeQziRsXCXGd1yQdTuQQQd9tusRkkAkYJAyOuD6ZHWg9UpSiVaUpRBSlKCHcyctEFprcZzkyRDue7R/teo7/AD6xaOUEZByP59wfQ/CutVpOMcswzkvvHIerpgE/3gdm+ozXJn6WLzuvEunF1E14t4QPVXrVW3uOULlfcaKUfEtE36YYfvq1HyveE+5CvxMpP7lSuKely+NOr18f216VqOYeZYrVCWbLdgOpPoPU/uHf0MtfkSeQEPdiMHtFHv8Aq5/lVLD2ScPV/EmEly/rM+R/lXAx8K6MXR/N2OTqY/S4rwu0vOLXBECFt8FtxHEpP4nP6+pNfQHIvJcXDosKfEmfHiykYLfsqPwoPT9akNlZRwoEiRY0XYKihQPoKv13xWIctsk24KUpUqMXil4IYnkwW0jZVGWZjsqgepJAqG2fNV6YYybddZQa2kLookdm0+6mBEqKXYk5wVHU1PKt3ECurI6hlYYZWAIIPUEHqKiYaUtWI5jaN8M5sMsbSfZ3Vc4TJOZQRhTGCo3Lsi7kAazk+U1hcQ5png8MmF7jWWQCNWwXUjW2pUYiMMRGuQCdLNvtU1pTUpi9N/jwgd9zTduQsMRiOdODG0nmyY92wAV8TUcge7CxB864uxc8OIvFe1kEaDLvIwRtJ8sZCacF3IPkB22yQCKm9Wbq0SVdMiK65Bwyhhkbg4NRqftPqU8TVDLfndu1jIpaMTNjPV/cGRHhnbMfy17+6atf+KHWaJ57QtJh1SRFk8kQOJWOVJBd4iVQZJAXfJFT6lTqfs76f4/yjVxx6cQqfs4S4Z9IjLNIIxoLl5GROyA7DqSBnJrAt+fC2ljZzqh8Q5IOoRoB5ioX3iTjTnt1JIBmlKalWLU+a/ygdnztMqoJrWZpCssjlV0qsa62jx5fMSFx9Qe+K3J5nbwoW+zv4kjEGPfyYGolmC59whgMZ3xtg4kdKalM3pP6f5QQ88OAhTh8pL5YgHSRqICkkpuW2z6bdiCZ0KrQ0hW1qz4jSlKUqVVaUpRBSlKBSlKBSlKBSlKBSlKBSlKBSlKBSlKBSlKBSlKBSlKBSlKBQ0pQUpSlEv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7380312" y="149225"/>
            <a:ext cx="1656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補</a:t>
            </a:r>
            <a:r>
              <a:rPr lang="en-US" altLang="zh-TW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713</a:t>
            </a:r>
            <a:endParaRPr lang="en-US" altLang="zh-TW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6447" y="312737"/>
            <a:ext cx="8229600" cy="62646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TW" altLang="en-US" sz="4300" dirty="0" smtClean="0">
                <a:latin typeface="微軟正黑體" pitchFamily="34" charset="-120"/>
                <a:ea typeface="微軟正黑體" pitchFamily="34" charset="-120"/>
              </a:rPr>
              <a:t>按照聖經，</a:t>
            </a:r>
            <a:r>
              <a:rPr lang="en-US" altLang="zh-TW" sz="4300" dirty="0" smtClean="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4300" b="1" dirty="0" smtClean="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</a:rPr>
              <a:t>召</a:t>
            </a:r>
            <a:r>
              <a:rPr lang="zh-TW" altLang="en-US" sz="4300" b="1" dirty="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</a:rPr>
              <a:t>會</a:t>
            </a:r>
            <a:r>
              <a:rPr lang="en-US" altLang="zh-TW" sz="4300" b="1" dirty="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4300" dirty="0">
                <a:latin typeface="微軟正黑體" pitchFamily="34" charset="-120"/>
                <a:ea typeface="微軟正黑體" pitchFamily="34" charset="-120"/>
              </a:rPr>
              <a:t>，希臘文原文是</a:t>
            </a:r>
            <a:r>
              <a:rPr lang="en-US" altLang="zh-TW" sz="3600" dirty="0" err="1">
                <a:latin typeface="微軟正黑體" pitchFamily="34" charset="-120"/>
                <a:ea typeface="微軟正黑體" pitchFamily="34" charset="-120"/>
              </a:rPr>
              <a:t>εκκλησι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α</a:t>
            </a:r>
            <a:r>
              <a:rPr lang="zh-TW" altLang="en-US" sz="4300" dirty="0">
                <a:latin typeface="微軟正黑體" pitchFamily="34" charset="-120"/>
                <a:ea typeface="微軟正黑體" pitchFamily="34" charset="-120"/>
              </a:rPr>
              <a:t>，「艾克利西亞」，意思乃是「</a:t>
            </a:r>
            <a:r>
              <a:rPr lang="zh-TW" altLang="en-US" sz="4300" b="1" dirty="0">
                <a:latin typeface="微軟正黑體" pitchFamily="34" charset="-120"/>
                <a:ea typeface="微軟正黑體" pitchFamily="34" charset="-120"/>
              </a:rPr>
              <a:t>蒙召出來的會眾</a:t>
            </a:r>
            <a:r>
              <a:rPr lang="zh-TW" altLang="en-US" sz="4300" dirty="0">
                <a:latin typeface="微軟正黑體" pitchFamily="34" charset="-120"/>
                <a:ea typeface="微軟正黑體" pitchFamily="34" charset="-120"/>
              </a:rPr>
              <a:t>」。不是指建築物（教堂</a:t>
            </a:r>
            <a:r>
              <a:rPr lang="zh-TW" altLang="en-US" sz="4300" dirty="0" smtClean="0">
                <a:latin typeface="微軟正黑體" pitchFamily="34" charset="-120"/>
                <a:ea typeface="微軟正黑體" pitchFamily="34" charset="-120"/>
              </a:rPr>
              <a:t>）。</a:t>
            </a:r>
            <a:endParaRPr lang="en-US" altLang="zh-TW" sz="43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AutoShape 2" descr="data:image/jpeg;base64,/9j/4AAQSkZJRgABAQAAAQABAAD/2wCEAAkGBhQSERUUEhQVFRUWFxoWFxgYFxcYGhgXGRoYGBgYFxoZHCYfFx4jGhgXHy8gIycpLCwsFyAxNTAqNSYrLCkBCQoKDgwOGg8PGiwkHyQsLCwsLCwsLCwsLCwsLCwsLCwsLCwsLCwsLCwsLCwsLCwsLCwsLCwsLCwsLCwsLCwsLP/AABEIAMIBAwMBIgACEQEDEQH/xAAbAAACAwEBAQAAAAAAAAAAAAADBAACBQEGB//EAD4QAAECBAQDBgQFAgUEAwAAAAECEQADITEEEkFRYXGBBSKRobHwEzLB4QZCUtHxBzMUFWJyohYjQ5IXgrL/xAAZAQADAQEBAAAAAAAAAAAAAAABAgMABAX/xAAjEQACAgICAwEBAQEBAAAAAAAAAQIREiEDMRNBUWEyBHEi/9oADAMBAAIRAxEAPwD5+Ex3JApuNSktc208KmKr7QGg8ftHAoyZ12g+SLCXCSsWpgXYEsG93i/+O5+kHCRskN/DiGVHEztGNAWb8xfc3pb0h9OHDChL2LM4q54VYeG8K012MlZnmTFFyY9d2R2ShdCjvWqQwNCFF7pqrw5xq4LstIfuJ0YEd00zJUaUCgCN7HcxPOh8LPASux1kOJZINi14i8CpPzJIf3fWPqw7LJSQQywWDh3rSl0middTWGFdmpIVQEElTAUAZSiGqD+UA7PA8pvGj5Th+y1qDpSSN9Dye8O/9OTsmbJQ2DhzyHvThH0nH4MAmgAy56uaVAltYEJBIOvhCeIkkDKGYKLpJY5UmorUhiGL6GmwzDij50MCr9KvAweV2Ws/lIG5BAbmY9mcMUnKygDu4FF5aV2DglteDgwuF76cwBSGJoHYk1NQosXDecCzYmNL/DaSl/icXCQQRr+ZxwcbWeCTPwhMYlBCmuGIIG5ennHoMDhQh2SADZKgpsqnBL5bUVazeGtg5VHQQo/pANHBIqKuAzpY68IRsfE8ph/wOssVLSl/0gq6aB/EQwv+nk38kyWoX/MCxDigB8NI91h0kEF6E1DClFA1NSS7W/NaHsPhKM7UFBQKLpZyLkOSRyjK2B4o+Vz/AMD4pNpWcOzoIV5X8oSxH4ZxKD3sPND27ij5gGPuCJbqBLgPQDVqD2Y6tDFwfmJ1Y6Hu+sUwdWTyR8RnfhfEy0ha5E1KTVyg67tbq0cwXY02acsuUtZdqJN+JsOsfeUFmABbd393ihSsG4I2NOPnSHfEIuQ+WSP6YYo/N8JHNbtw7qTBP/i3Es4VKJ2dXrkaPqJlkEGu5DONONLRcJLXY8rdCffGHXCgPlPj07+nmMT/AOHN/tWg/UND+E/pdiFfOqXL5kqPgA3nH06XLSHJHeF2ABPGkRCy7FJymoLuOZBqIC4om8jPCyP6Uy2OaestfLLAHRyXhDG/0tmAPKmoXwUFJPixHi0fTEEkNS5q1OetI4tJJuQ1SAL6C/OC+KNaAuR3s+Vp/prOcZlygNWKiR0KQPOCT/wXJlsCpSrj5khyOnDePoU+WM1S9NS9X0DUpV+V487iMiVFSiVEqWHZ+6X0IZ6h6a8XjlmqOqDTPD4nsRAYgdy2Z3chubXH0jCxXdfQCtatsKXNbcDtHsO0En4aAWCVBRzApJIJU3eBc0YcgOnmcQBKRMSQkpUWo+i3LOHIo3XlBj+hkkZUjtJCkg18HjsJLmqJdSlvwZm0HNmfjEjowiQpnmVFwSTckvu5doNhwE1CtmIfVnp466ERJExtBYglmYHRiKi53tyjkqhFKM48I7mcqHEKBDZaO9XYMbXt3iOQg0pLhqUfLTdnqeQ5Qth2Z1Frff8AiGU46WG7z0qG92iUk/RVNGjg8CVNmagI43uTc1prHpOz8I6GVYWDOH9GJFuJ5x5jDdspAByqqbd3qbGNLC/ighiiWB/uPEaNZ9Y55xkysZJHr8F2eATlS1SU5iCx7wS1HIYihdx4jYwfZ6ijK75WTS2UhmaxLsXvxtHmezPxIt0uhPSlnv8AfeNNP4qmd3KhD1B7pqxoPO/AjnzO0WWz1M2SoF3Txc3YsahrsYtMkl+8cqWOpLgtQjV2HOkeXnfinEZSQUo2TkQQGqzEFtGrAZf4vnsS8ulgUC5rod/TjApi2eomSjcUparMcoYgXF34PzhOfhRT9RJZLV4m/RqW6xhK/E+I3l0L/wBtI4U8TApv4pxCSS6b1AQkaPtSj+DQcWazbyB8zmzE3L93bZopLkhAABYPU3Z6M9hcf+xtHm5v4jnFVKWsw1pbd4GvtqcTWYsB9FF9h7aNiwqR7CVhwQQQUmhqHLVcecakmVwc7uKirt0Ip1EfP5Xbk9J/uEMaAqJ0fMx0o0aErt/EMAVpZ/0pcF72pc238A40FOz6FIlDQpHA0OptDGWj93NZ33FD920jxGD/ABBiC5zh8xDBCRQBwCybuPJqQ5h+3sQD8+hYZEude93amviCeEFUuxWm9nuZaQoB2JHVtH4wQCjGo0Jb2Y8cn8RTrFWoDsn9mNfesOSO255DFTPZwl7uK7tF1yxRF8Uj1KEMAxi6E0p73aPLJ7TnE/3ddmpyrxrDErFzCP7pe16vy93h1/oj8FfDL6ejV74xVaaa9Hjz5nr1WpiBqfKvLxgSpswUzL/9jUeMZ/6V8MuB/TfXLPGrONy2rbsItMXYZaWq4pwpHmzi10BWqtak+tx9usXTiDTvu5s/vhSJv/RXSG8Lfs9FkZmFjasBmIvUjl68Yw5mLI/OogbP0MBm45d86wWsFFnfatecZ86eqCuF/TYnAsrLVxR/OMLtBIYizipuSLmjQljO25gNJihpVQDfv7tGFj/xNPCSMziwdI50pt6dYhJ5dF4Rcey2PAABfNVmSSWsyiwsaXePJdsynBqDqQBQUBqHcuR5dYdm/iwuQUJIGgYV5gb6awoceieglAIIDqDA0b09mHSaC2nozJuHS9Ajr8RR5kgtW9LWiQvNJJLA/wDLrakSLYsTI8vLSWZ3bSJPmZBuTauu53i2HS4cc68vtC+ODLY6AebGO/2cPSKKmFVz9IOhH386wJH196Q/hJLkbU2f36Rm6QYqxrCK0Apx560jYwcnNQsCKm2j+2hPA4d1dW60txrG1hkBIFQ2388CNY4+SS9HRFMaws0BmJroGGp1+8bMycyQkULAuwDg1fyv94yJUyr0JL6+fr4RqScXmLK2CXFSL/LqRUFuTRzSjuysZaGBNAqsu+lQaipOtxYxyctLulIYAtUG4LO7cPDYQIF0sWHXezcOXrHZwToQaGtQ3Pl9OsBGaYGaQxYVIHTRj7qx6LokgC4LVPANR4d+NQ+DBqkC3MeXWEV7lt/9Ro7M9TDAEppYd0Eih3AqXHl5xbIxvo9tLsdBS/swaZKD5gKMAdqCpobVEScAFgHYix5U218YJqKpU5BDgUrTZr/aHEKLMVWIa1OQPSkLy0ZSKAk29i8OmcmzHY/ZuDRmtAT2M4XEV3e55nwDgRrScSKEsCCKAVLBxV/SPMoCibgkWagYbkW36RoSpBVc2rdhyGmopE3H2Ui/Rsypgd6UexNQCHY78L0gox9A/d/01FaUNenWEFYfugPo3mWNdNYthyagg5nYWtowb28CrC3RrSpwNX11NXrStqkw5hp7OXI57fv7pCaEhRy5XVfNyBd+mvCOomA0GgBNN9X5aQKMahxdgTo7WNwLdBAl4ijkkDS3gX4PCCDWoSzVpru+t+FqWpxc3cEeNqv74xqN0HM0k0UABsNS93vpB1T2SA/AsQDofUcIzcoegZO73LAwadiDZiK28ifSBQQ5XqSWv8xFbUeu8LYqYwNQOFb7X1PpCk7Ggaijhi7uKNCeInvVqWo3De7waALdq43K5cGrBgLHXez2jzfaOLNOJcDhp1Bb2I08RiAoEJLgln8RTfUPz4R5nGzdNi9OFaPFIRC2Jz1srctd7aWFvGK9lYjLM4EEXozPpxaFcSQGIFCxZ71ZugEDwyz8VHNtOX1jrw0QbpmwQ9irozdHiRb4qRQ35/aJESh5TBJp6fTrfwgGIDzDWNHCoINeXIgtfyhLFI/7qtGP7eEd6ezha0iiBY9I0JSaJttx0hWSm19o1JMty4sPpSkCTGihqUvKxcAKL3Gjix5xo4dTmtKOPoAKUtrCmGwxdiCXsG3MaOHQQlxRmuNjWnu8ckmi6X0aIypGVzXQAmgLijsx1g6pxBLHukG9fHz3hcFg/wCrergny26cYalzXrd7tvqW2sDUdWiBTQxJUdDsDrYtU6dNo6mfRwKvwNONrGr8IohdS/0uPvHJye8R8oBNOQrwdmrwja6N+nZI7rWqSzXeutLv4RxSmNnUaVv0HPxjksAFhejuQGpUWqxPUGLLBBFKWpVtaagu7H2SBFJ6ykhwO7lV1a3G8LpVmJPWtyNb7feDLUSQSa6nMHu+wq58rwvOs2mnjb1rACWSQ4HFjyp4W84ZQtwzB6+Qf6nwhYkFXTx0FrW4tDEtIrRmSOPXhyg3oCW9F0TTmoDR22LB6C9y7w/JUegIeoAc1G3sQoEAh6vdiXrc3o7HX6xTDTDWqbCh2FaHxr/EK3Y6SNKTPdiolqsW2cnxZusOS5wIcMK71tcVrpo3jGaqeGAyigevH1Lv4wxh5wd9AL0FTTwb0hf+Bf6bGHnFJCku4dL8C1eQpSGZk4p7pZ2fjv4Cum8ZUpaSpgw1BcBgPudKxeVjCVHKz0Bow6dQ9NXhGMvoyqcXuGJsxa30+sUmzG4Ubaoctb2X5QupDhiElJDMXvvtZvDnHaVD86Dhfg+vEQRQ/wAY3YXDXa2+j08ooJ5UHLhSrvcG125DYQGXKzh0tUilhX+R4QCZ3aPlUCzClba29PoVvQetnMXO0fXZ238x5wpiJySHLDutldnL7bMb8OMExCO6GOoc15tRne21oSxs505VWvsQLkcRq0EK0Zs1k2IqbcjuRyjHx04LepfTe/lWvWNPHTnBdj42Z7aax5/FKo55eF+dYvBeycmIz57Upv4O3kTAsHMJWEuWKg9P34RzFqB2G3kPfKA4NbTE1oFAv4COxR0cspOz0ExSn/mJBMwFCf8AlEjmL7MjBMQnK7HcXUlnbrpxhTtKU01XQ+Qdor2XiGVlIq96Wo303/djtRDTiCfyjwb34R1JVI5m7ihjsvAlcuZMSCfh5dQPmCyTW4HwyWFTHoMdhAM8xUxa1GatCQWNJa1JZRKsxGQJ7zM5I0MeZweKWkKSgllgJUAzFlAp5Mpg4rVtS+/2ujJNSoMEqAL5UAhZSlakrCSokhSiklRdwesprZWPQzgOylTgrKxKE0DpdRJAAYs/dC1U0SbPGpgMCP8ACLmKQsrJSJWVbUImKVMUkpLpAlkCz1NMrwl+E0pWqYFMB8JRKjcICkGc1nJlfEHVtY0l4t8Os5peebMM1s7rysoVyqJJdRASoMEkfNTLF90P6sTwoVNWiWC6lEJBL3NAjrbmdI0O1JBlTlS0pKGCcw1CilKyDuAosKksLmM7smeJa1HPLQQKKWFLIJcHIACkEijqBbSrQ/28hJWZyf7KlqTLUJhWKHUqLgpSUgBgAABUvCY6Gt2FweE+JLUoZyUJqlCXrUJKrAVudgdY721JCFlLAJFu+lVHzIdIJI+YB6OBHMDjUjBzhcpTKSAtWdLqK1HIghkfKa1qdNL9qL+NJTMlpOSWgImOwOd0oC1nZQysP9C+JOoDYqmWfhLmvlTLKUswOda8zBP6WSlSjeg5RtK7CCZcwqWStCVMHCQWk/FHdLk3CCBa7lwIS7L7QT8BGZaUFE2aQCznNIUylDUlQSnhQUcxTsTFTVqxAdZSqTOUslVVKEtSnVuXN71e0bSBvYjgEKmqCUNmIoVGig9Xow5qpS8aM7sSXlMwrmCWAz5HGZKWJDKBZUzugaFTflMD7GxJOIRLNSpaCkqUGvm+U0UrKCzlgcpaxg2BRLWiV/bzTJ6UgBAVVRQFBeYkAgKmEEZeFyYyQWzBQk7F6t5besNI8GuavT0anh4cVjEDEFaUJMtyyCSwQT8rguGBFQdB1Zxn4glpKf8AD4eSgN+cDELd75pwIbkBAasKdC6ZzPoDQ9R+4i0h83dUXJZgLn9Jap0tExnbHxACJctBA76kJCVL4qygJA5JDNcxMNhmUhUxLSiA6itKMwsShSmDhtH0ECtj2x/GSDLZbLAKU0WyFFdiEpcEpBdlNziuHTQnwDhgNRzv4w5iMbImSckv/DylKKc7mYS4+KSXSgpTVSL7q2AGVKWUrIzpIHeCkEkGgb8vs7xmgJ2asjvVSz/LlS72vQVAFesMS0FNFJKTaqVOaXs+4PSEsPhMSkOUGT+la1GVo15hS+7J28HzLVO7ysXIK0j88yY5GqQVoD77VFYXDQcvZz4j1I04aGp8h7u0cItASW/vFg5csSLi40I3BpGL2bN+JNSFGilISohQ/MWuaFg9bbx6mcqXIMuZ3SoLmgLUtRBVLCGmTAAogBRWopASRR7OSoWgOTTMadiTJUpPylCmLMRRwr/cKHQ3gfZ0r4xVQlk0B/WspSCdbEq/+vGBdrTmEhZAStcrOpqfMteUkcUBJ6iHUY1Ywc6ZLQJQKky84MwqypBVMJUTQElCAAKlRFawVFZGbdGP/l81YKvkSk/3FUSDsT+ZVCAEua2jKnrLbtQMRzrrpb2fS4ZUpMgKJBCTkWVA5gVuTlRZasgUEfN/cBOTKp/G9oY4FSzLT8IOSkOTlc2SSSTRq6+UHH2aw0mTmm5cpmDLmKEuHcDu37tSBmFHa4rHm8fLKTlIY00YHRwdQ71FDoY9DOnA4hQQUJfOtGVikTFpZAYO7DKpkgkKSQxNDi/iXEJXOzBMxKcoCcyMisqAEJP+uiXemwtFuNCSZhz7vfrCuYgjzg8+YKEUhcK7w6e+MdiOWR6BRcux6WiQNRD1v74xIhTL2jM7OlEzQ2xej2hvtYNMDg/KNnOn7Qr2Usichg5LgDnT3zh/ttH/AHE2+UH1ij/siv5FkcAdq76vDkoigYchcN+0LKQ1994slzTalvSA1Y90a0lYSBmuQWNGADebANttBkrqNWFmYl331pXltCks0QKHuuWc6h+VBBpa6E6qHGhchqj60jnoq2HUbuz22tvSruYKgukBtqlr2Z9HhbJmar051pfhfwg8sn5AQXoAXbem1CfCFZkMOCGAarV2JNthBFLUgKSksFBlZTQscwerEO3BwIBJLB6pqeXLwI8IYSnuBrUBZtRRINxofbwr0MlZWXPy6cRb1d3iw7SUJiijMHChmDBkqBSxajEOG4mKDEtUMCDT/SN36+2iq5rsXrmJbWpqTxfWBWzXouokAKIGwDbE/X1G8Fw3acyU5lzFIq7Czh2JFizkgkOGpAlKJDVDOSxq4ID8A0LJbNq/hQeGrU+sBX2NSIheo0Pi9GGkdKr7Nwu37wIID0LAOxH06N4xFW5jQv8AbpxhxUE+NfQENvz9bQaTiih2oSCKsXBBSRUNZR9sy6UBrh9q21ixNt6PQcKWpTj6QNBHR2tM/UWAI0AYoEovSrpASTR2Ju8SStrBtGrUAwqhL103PDUt4QwiijXLtc0sOdR0aAzIZzuoEh6MS9vbcNIJKUA9CCdKNXrTu+cAXlzMAWtarka60rw9INKAI41B0s8LQbGZiyCw3dg40owekMpxq8ySCe58gckJZ+61iNxq5FoSCw5Ba5cs+muum14iV91zXQMNqAbV25wOg9l8dNVMUVLIJbROUAAAAJFgAAwbQCIv8RTPgHDKIMv5kixQoKzFTgOp3IY2zPFJ84ZQK60cMNqi+tOMZs2ajKDqC3LZifTlDJgaGZfaRCVJyJIWAkmo7jpcBjldWQOWJrGZ2n2gVl2QLNlDAMNXuWuVOTckxZWLDWdxuLXrSMtc+r8dy8UjEGQ1h+0SJiFFQQErSrutLHdOauUB7av1jzi3IrtXnx6xoYiYS9aVa+5tGXNnPRgPbx08aI8jFlWjkkspJ8okw7xWSO8BFzmN1S63iQGYa69CI7EaOm2KdmLImBtSAWDm+g6xpdvUmp4pccruNrwt2RJLlQpQp1GjkltLeMNdvu8umhGnB2a/3jP+0SWoiwcB+sWfUX1ioX+p9H/k6RZOzhqne0YY3grDn4igad3LVQLP3j3gRWhrudoPLkYZVpigCsAObJdDqPdFGK9H7sYcqZlzBVtALO+o2t4QVawSSKDQCj72iONFXs2xhpTsJ1MyRcOxSFKUQ36jlbd3i8+Qj4alpUFVolxY5aMbAO1f0HaMITmrfSvvaLyluavZhXodfKBiA9Phuy0KCQJjJKQSyQo5iUd0sp/zp1p6Vmdm5cvfDLSVk0LAJCsj5sr6cGrHnw6e6LE83Irpx23g4xIy2q4oBxNOFRpE2vhRfprf5aXSAR3kksAXJZJy3qSVJSP9ybvA8N2KSRUDMjOHCmoEuCdD3gNrwnIw656yEMpRDnMW534mLqwE1k935khSWIHdAe5LXOu/KNsFINL7PKlgJKXVmo6gWFAbOxJDceRgKcOolbVyhlcKteuaxMJLxChdSgx3LAi7OKfzE/xCxUZhmuXVcOCd1aiu3GGxMmaEns1aqJCTRx3hajB7P3h4mFhJUpKikDukA1AvY1uaH2KDlzpjhit3yhizMz//AJB4NwgcmasAgEh9N3cF6XZShGo1jCcGsulrpCmpYsQ3PM7ftBFYOYw7pIUHDkOrUE3Oou14U/xi5bl9GqAXADavcAHoIJK7VWMrFmSUgFKTQlyKithztBoNjIwyxlATqQ7UexDniD7aCITMKshSc4HytWz6P7aF5fa6wzLsQQ4BapOt6l6wXC9trROVMSxVly1tYCgJemUHpAaYt2NLTMocpDFhQ/MDs97+BjgCg9FgpClVSzVqT+mur9YD/niiEjKkHPnfvDvZivdiHahdtCNKDtIqKny1CQWd+5SnPK55aPCYjKQZ1uzEBgohmNWtR60HhHDNJB71mP3ra0Mn8SKKwpQsnKO8QRUFxcOFB3YimsJ4LtjIVD9baswAUnZrEF2oQNKRqYWykydlv+3Gj9IWXMCVfRhTw91h5XbhKkuHSlmqKEJynTfd4Vm9oh6JcfEz/M3EJ2ahFm5sDDKL9gv4Z2Jmvdx4QjNIDs3vze0bE/tVGZfcFQkDupIcBY15p4sOFc3H4uWUgJSzG7CoYC4G70ra8WimI6M9StT739YUnT/drQdcym/v7Qso7x0JEJOwKqRbDB1DSKra+/rHcL8wtfWHJezVPD6RIhQk1LvEiJ0UH7Gmd5OVOoSu7kGmYcj+W3WDdvS6Sy+42blRvCEezJClihCcpoTyJZjQ1bUftsY2SZkrK3eABAG4JLeFoWVKVgW4mMCGBPl0tHZRsA23Lcv0gIFK9IJLNjx9b68NYo0BDEvrox6PYRdOz0f23N4Xys7F/rpSCJUUtpW5AZt/f8K0Gx2doeLs3vwjgSM178dxf0is9qXBUx8x5Eh44Jr7Ut00iaToo6saUog20fwb9vOOhZYlqDg4YHzvAVCjkuOtja/J+sWKqHUgsGq/eJII1/aEoe9hJeLUk5kEpI26W3sL7RdPac0Myy6RT/SKCgLgUArCspQAL3ajb6+JgJIu9W3HUe9vBqF6GStQByk6OagueOlacTF5OKJTluASzgFncu7avWsALlm4NS7eun/tA0THe5Y6aD31pGrRlpj8jHKTkYgZVZhQltG21Zv2EDGMIXmpRQVXodraNCQLltePWOBbWux4WjYmyNeb22oknLchTPqCl9D+n/kYurt0d4ZAMyUggKtlGVwWqLfvGGnq125P9IspV63HsQcEBs18T2mJpScgDCxJrrozOfWCT8claEJyBJSzqpUBJD0Y1bxjJS7OCeO3jr9jHCXoefK31MDE10Nyz14b23p/MSSsOa3evnWF5SnUKjRq623t+0WmrALm9izAcvKNRhkrJootW1bjzo2o1iilEG/J6jw5GAZnAs550FfvvHfjVto4+g4/aBiGws9d9vruGMKLmPvTzEWXMJ67cavCkybQsbW8/wB/WHigSezkydUXFOh9mBEU8OgtA5sw6sR6RRSqGKpE29gyBAlG/lF/iQFcOSZRVa+kXwodY5wN4vhgcwI3g+hPZrTp6iSxYbM9qbRIiUnVTcPZiRG0dOwvY4DEPXMktX+Nw0bktdnbwb+THnux0qCswt3gwd2o5NCG+tdI3pOjNQ67EW8G8NYTk7NDoyO0cEpCiW7ijQi1/LWF5RzKAGpAvd2v1j1aUukul3Zw3jmtTiKwmOw5agWzJO4Lh2exgR5F7C4v0Ykzfy2DN0qYsksMtqee7CNhf4cqf+44LhsnGmvKLD8OZmUF+KTcPUF6Xg+SIcTJ1DNw9XfT7x0pL89Le7NGoPwvMzPmllxQk3Gprx+sUxHYU2nynkocN42cfpmmJBzWmgFfepi05BZ7bux0NX12i03ALAOZJZmoH9IorDkX7tHANPb/ALRtB9FEior6MPZipkFybULNp7oIDlN/fPr9IuJzUc092eDTAmjtaVFtfdB6RRA1NQdOG7n3UxyaSDSv3/jzjvxNDag5ePN6QaBewskDNY+P02fUQKcrk71YvfgLfaOo5eL+P0jlWDcfEU3jLsPoKiaSNyB1voL3MVIchgSSaNcxxE8iwvRn9+xHVsBe9eOo6/eMDVBZS3HIO1t3+sCExxx4EDby4wErIdiWNPe8ESpyG41rr/MGjWFBISKV1rHcwuSHzDg4Ien33jgVarFnqNaHfb0gYU1jTR2894UwbMb3p70iq8RSjgHz4esWXM6Aa6l76+6bQuo+9H6VFPTlAoY5MULAtqOHCAlTHz0poX8Y6ot9fRuGsLqr5+3iqRNsvOmg8K2O2ldYAqxHiDEmHlAleEMkJKR0HxgUxVYtlb28DUIYQ4TSCYU94e/CBKMMYG7xn0Bdjrjh4xIopVbkcAfvEhKRWx3sggAkEuaF6AlwQx1o9DrGlKAelhxe/vjGb2SpRQUmgdrM+vMh3LxpolK1SfIjxiM+x49DiFg6MLAX5fvBZU0gKcPmGhqPHXxtC8pCgbGl7dQzFoZkEknhUP1cn2YiyiG/mD0cnVhU+gb0iSlu3QGgNLuDx93i5GtcwbwpAky6F3JvoqtPHSEQw4qdycuGJdhXR/OtoGJhpSmoIBtQmtDc00eLSU9RejDaodvDjpHGoX40I/bkRXfSAYunEOWSAHOhYWO9+u3WCnKzjLXch3NbngNN4UQgAfprQi5IYvS55/Y9mAgOGa1iHPJhwL00vAGDhTAsnqPUto/q3MU+WhZDpCjxTm2Yj9zypFTMvSgD3Z6B9TwPheK/FIALk6Mxe7u1XPSMbQOb2fLdsidy6QG2tvX2IorsmWf/ABAvbSlHrS17fm1iy1kU7rC7iw5c4YMxwWL76uKvVhxfnBtgpCE7siSQKFOlCo1HJqMTcxT/ACOWwDF6m7WD6vsbbQ+VgliQB1oatTxpzgs3IySSxHeJKgQSNxUiwFdjd4bJgaRmzfw/K+bMpjYuAWDnUV4c4t/0/IYMpX/F7Copx0hhCFKLAqauymFTRq8Y45Ac5uZAYG5IPMio6xspfQUhL/pdBJBUuzmxZrVPWIj8Oyg75jR7i1CNIfk0F1AWdnyk3ca62jqZpUDdn4sG0FyBTbSDnL6bFC3+RSVEFiAzXLA6l3b+YVxP4blkgpWUki1CAeLadPURpzJxUamlP4cO+9N4p8WoDUIpr1DV41gKUl7DSZkTfw6aZZgpSxF+HP0gKOwVFzmSSNAR4kvG8tGYFQBNLu7MLH3rA0S3DFQJYkWU5v03hlyMzjbPO4nsJQBOZO999GNYUV2MsOzHh9dvOPR51WDa6l3alBxHGsJzCoVyk/TflXSKR5JCOCMZfY6h+nx9aQJfY6v1J8/WNpc0qFwGo7deDfeF5pYXrwo/M0frFFOQuETK/wAqURQg9aQqrs5TP9Y2VEpDDncQLMKvz2psHhlJiOCMkdnq4Q0iUEp99PZghAqbQMnr5fzDXYuKRdC6aef0iQJRL3HvlEjaMegGIg0qdGYhUMImRxOCPRUjURiYOjENGSmbB0zfbxKXGPkasvEmDpxW7RkoxEXGIibgxtGsMXwEFGM5+JjITPgqZ3OEcWP/AOfhoTClRql34x0lL6ts4bfa1IUE9or8aMsgYx+DSwk8KvSLZUkVJs2nvpCfxYnxeMZt/QYR+DySkADa2npSOlW5enHxvTWE0zIqZnGNcgYR+DKsrUiqG4Xer05QvnjvxIOUjeOPwN8Mb7PsWf8AjhFPgsGDe6a8HHWBGZEVNg5SB44hEpA4cr33gicru5971hQKMQK4xnJm8cR0S0u9TcVItxoXL+giJlClnFm05PCZJ3iJmEaxspB8UQ82Tm+Y1YWAFRrT1/iFZmHKapLs9C+vIikMYkd4sRCq1mHU2I+OJVaS3g4J1e9DXT3WE5ssswBem49PdRDBmwFcznFVP8E8f6KlZZqlnsBTwMLTXOp8QL/f13hyZOfUwvNINwDFoyJy42KzpdaGnHpwppfeAqdrlzwb0vfaGlLHH193hWaHL/QRVMjKDQNVB05btACfPiHgi1VpSOKD+/2ihJlFLr/H7RIsABofCORgDwmQRM2FAqLpMTo6ch9MyCImRn/FgyJkTcR1Mf8AiRYLhITIIiZC4lMhxM2Cy5kJhcETMYRJxHTG1TYr8WFfixM8BQC5DiZkXC+MJBcXzxsTZjiVxM3GFkriwVC47NkhkK4xzPAQuO54GIylYRSomfjASt4jwcUaxgTOUczwEGIowuIbCGYeEQzeUAzRRUyGxBY98fu1aALmc4oibRoGubGUQWdVM9mATF8I6ZkBmKisYitlFqgC4upfGATIqlRNsHMVAVKgqjASYokRbBqMUJiyoq0OhGVKo7HGiQRQ6IumOxIVlEXTF0x2JAGRcQVMSJCBLkwRV4kSJspAqYgiRIPoLLoMXUbcokSEYC4MEESJCoZlkxVenvaJEjLoC6IDblFiYkSBIoujscJiRIVBKmKKjsSKikR78YAo1iRIEOwPoq8UmWiRIaPYrFjFZkSJFkI+gBihiRIckwSjFFRIkESRDEiRII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4" descr="data:image/jpeg;base64,/9j/4AAQSkZJRgABAQAAAQABAAD/2wCEAAkGBhQSERUUEhQVFRUWFxoWFxgYFxcYGhgXGRoYGBgYFxoZHCYfFx4jGhgXHy8gIycpLCwsFyAxNTAqNSYrLCkBCQoKDgwOGg8PGiwkHyQsLCwsLCwsLCwsLCwsLCwsLCwsLCwsLCwsLCwsLCwsLCwsLCwsLCwsLCwsLCwsLCwsLP/AABEIAMIBAwMBIgACEQEDEQH/xAAbAAACAwEBAQAAAAAAAAAAAAADBAACBQEGB//EAD4QAAECBAQDBgQFAgUEAwAAAAECEQADITEEEkFRYXGBBSKRobHwEzLB4QZCUtHxBzMUFWJyohYjQ5IXgrL/xAAZAQADAQEBAAAAAAAAAAAAAAABAgMABAX/xAAjEQACAgICAwEBAQEBAAAAAAAAAQIREiEDMRNBUWEyBHEi/9oADAMBAAIRAxEAPwD5+Ex3JApuNSktc208KmKr7QGg8ftHAoyZ12g+SLCXCSsWpgXYEsG93i/+O5+kHCRskN/DiGVHEztGNAWb8xfc3pb0h9OHDChL2LM4q54VYeG8K012MlZnmTFFyY9d2R2ShdCjvWqQwNCFF7pqrw5xq4LstIfuJ0YEd00zJUaUCgCN7HcxPOh8LPASux1kOJZINi14i8CpPzJIf3fWPqw7LJSQQywWDh3rSl0middTWGFdmpIVQEElTAUAZSiGqD+UA7PA8pvGj5Th+y1qDpSSN9Dye8O/9OTsmbJQ2DhzyHvThH0nH4MAmgAy56uaVAltYEJBIOvhCeIkkDKGYKLpJY5UmorUhiGL6GmwzDij50MCr9KvAweV2Ws/lIG5BAbmY9mcMUnKygDu4FF5aV2DglteDgwuF76cwBSGJoHYk1NQosXDecCzYmNL/DaSl/icXCQQRr+ZxwcbWeCTPwhMYlBCmuGIIG5ennHoMDhQh2SADZKgpsqnBL5bUVazeGtg5VHQQo/pANHBIqKuAzpY68IRsfE8ph/wOssVLSl/0gq6aB/EQwv+nk38kyWoX/MCxDigB8NI91h0kEF6E1DClFA1NSS7W/NaHsPhKM7UFBQKLpZyLkOSRyjK2B4o+Vz/AMD4pNpWcOzoIV5X8oSxH4ZxKD3sPND27ij5gGPuCJbqBLgPQDVqD2Y6tDFwfmJ1Y6Hu+sUwdWTyR8RnfhfEy0ha5E1KTVyg67tbq0cwXY02acsuUtZdqJN+JsOsfeUFmABbd393ihSsG4I2NOPnSHfEIuQ+WSP6YYo/N8JHNbtw7qTBP/i3Es4VKJ2dXrkaPqJlkEGu5DONONLRcJLXY8rdCffGHXCgPlPj07+nmMT/AOHN/tWg/UND+E/pdiFfOqXL5kqPgA3nH06XLSHJHeF2ABPGkRCy7FJymoLuOZBqIC4om8jPCyP6Uy2OaestfLLAHRyXhDG/0tmAPKmoXwUFJPixHi0fTEEkNS5q1OetI4tJJuQ1SAL6C/OC+KNaAuR3s+Vp/prOcZlygNWKiR0KQPOCT/wXJlsCpSrj5khyOnDePoU+WM1S9NS9X0DUpV+V487iMiVFSiVEqWHZ+6X0IZ6h6a8XjlmqOqDTPD4nsRAYgdy2Z3chubXH0jCxXdfQCtatsKXNbcDtHsO0En4aAWCVBRzApJIJU3eBc0YcgOnmcQBKRMSQkpUWo+i3LOHIo3XlBj+hkkZUjtJCkg18HjsJLmqJdSlvwZm0HNmfjEjowiQpnmVFwSTckvu5doNhwE1CtmIfVnp466ERJExtBYglmYHRiKi53tyjkqhFKM48I7mcqHEKBDZaO9XYMbXt3iOQg0pLhqUfLTdnqeQ5Qth2Z1Frff8AiGU46WG7z0qG92iUk/RVNGjg8CVNmagI43uTc1prHpOz8I6GVYWDOH9GJFuJ5x5jDdspAByqqbd3qbGNLC/ighiiWB/uPEaNZ9Y55xkysZJHr8F2eATlS1SU5iCx7wS1HIYihdx4jYwfZ6ijK75WTS2UhmaxLsXvxtHmezPxIt0uhPSlnv8AfeNNP4qmd3KhD1B7pqxoPO/AjnzO0WWz1M2SoF3Txc3YsahrsYtMkl+8cqWOpLgtQjV2HOkeXnfinEZSQUo2TkQQGqzEFtGrAZf4vnsS8ulgUC5rod/TjApi2eomSjcUparMcoYgXF34PzhOfhRT9RJZLV4m/RqW6xhK/E+I3l0L/wBtI4U8TApv4pxCSS6b1AQkaPtSj+DQcWazbyB8zmzE3L93bZopLkhAABYPU3Z6M9hcf+xtHm5v4jnFVKWsw1pbd4GvtqcTWYsB9FF9h7aNiwqR7CVhwQQQUmhqHLVcecakmVwc7uKirt0Ip1EfP5Xbk9J/uEMaAqJ0fMx0o0aErt/EMAVpZ/0pcF72pc238A40FOz6FIlDQpHA0OptDGWj93NZ33FD920jxGD/ABBiC5zh8xDBCRQBwCybuPJqQ5h+3sQD8+hYZEude93amviCeEFUuxWm9nuZaQoB2JHVtH4wQCjGo0Jb2Y8cn8RTrFWoDsn9mNfesOSO255DFTPZwl7uK7tF1yxRF8Uj1KEMAxi6E0p73aPLJ7TnE/3ddmpyrxrDErFzCP7pe16vy93h1/oj8FfDL6ejV74xVaaa9Hjz5nr1WpiBqfKvLxgSpswUzL/9jUeMZ/6V8MuB/TfXLPGrONy2rbsItMXYZaWq4pwpHmzi10BWqtak+tx9usXTiDTvu5s/vhSJv/RXSG8Lfs9FkZmFjasBmIvUjl68Yw5mLI/OogbP0MBm45d86wWsFFnfatecZ86eqCuF/TYnAsrLVxR/OMLtBIYizipuSLmjQljO25gNJihpVQDfv7tGFj/xNPCSMziwdI50pt6dYhJ5dF4Rcey2PAABfNVmSSWsyiwsaXePJdsynBqDqQBQUBqHcuR5dYdm/iwuQUJIGgYV5gb6awoceieglAIIDqDA0b09mHSaC2nozJuHS9Ajr8RR5kgtW9LWiQvNJJLA/wDLrakSLYsTI8vLSWZ3bSJPmZBuTauu53i2HS4cc68vtC+ODLY6AebGO/2cPSKKmFVz9IOhH386wJH196Q/hJLkbU2f36Rm6QYqxrCK0Apx560jYwcnNQsCKm2j+2hPA4d1dW60txrG1hkBIFQ2388CNY4+SS9HRFMaws0BmJroGGp1+8bMycyQkULAuwDg1fyv94yJUyr0JL6+fr4RqScXmLK2CXFSL/LqRUFuTRzSjuysZaGBNAqsu+lQaipOtxYxyctLulIYAtUG4LO7cPDYQIF0sWHXezcOXrHZwToQaGtQ3Pl9OsBGaYGaQxYVIHTRj7qx6LokgC4LVPANR4d+NQ+DBqkC3MeXWEV7lt/9Ro7M9TDAEppYd0Eih3AqXHl5xbIxvo9tLsdBS/swaZKD5gKMAdqCpobVEScAFgHYix5U218YJqKpU5BDgUrTZr/aHEKLMVWIa1OQPSkLy0ZSKAk29i8OmcmzHY/ZuDRmtAT2M4XEV3e55nwDgRrScSKEsCCKAVLBxV/SPMoCibgkWagYbkW36RoSpBVc2rdhyGmopE3H2Ui/Rsypgd6UexNQCHY78L0gox9A/d/01FaUNenWEFYfugPo3mWNdNYthyagg5nYWtowb28CrC3RrSpwNX11NXrStqkw5hp7OXI57fv7pCaEhRy5XVfNyBd+mvCOomA0GgBNN9X5aQKMahxdgTo7WNwLdBAl4ijkkDS3gX4PCCDWoSzVpru+t+FqWpxc3cEeNqv74xqN0HM0k0UABsNS93vpB1T2SA/AsQDofUcIzcoegZO73LAwadiDZiK28ifSBQQ5XqSWv8xFbUeu8LYqYwNQOFb7X1PpCk7Ggaijhi7uKNCeInvVqWo3De7waALdq43K5cGrBgLHXez2jzfaOLNOJcDhp1Bb2I08RiAoEJLgln8RTfUPz4R5nGzdNi9OFaPFIRC2Jz1srctd7aWFvGK9lYjLM4EEXozPpxaFcSQGIFCxZ71ZugEDwyz8VHNtOX1jrw0QbpmwQ9irozdHiRb4qRQ35/aJESh5TBJp6fTrfwgGIDzDWNHCoINeXIgtfyhLFI/7qtGP7eEd6ezha0iiBY9I0JSaJttx0hWSm19o1JMty4sPpSkCTGihqUvKxcAKL3Gjix5xo4dTmtKOPoAKUtrCmGwxdiCXsG3MaOHQQlxRmuNjWnu8ckmi6X0aIypGVzXQAmgLijsx1g6pxBLHukG9fHz3hcFg/wCrergny26cYalzXrd7tvqW2sDUdWiBTQxJUdDsDrYtU6dNo6mfRwKvwNONrGr8IohdS/0uPvHJye8R8oBNOQrwdmrwja6N+nZI7rWqSzXeutLv4RxSmNnUaVv0HPxjksAFhejuQGpUWqxPUGLLBBFKWpVtaagu7H2SBFJ6ykhwO7lV1a3G8LpVmJPWtyNb7feDLUSQSa6nMHu+wq58rwvOs2mnjb1rACWSQ4HFjyp4W84ZQtwzB6+Qf6nwhYkFXTx0FrW4tDEtIrRmSOPXhyg3oCW9F0TTmoDR22LB6C9y7w/JUegIeoAc1G3sQoEAh6vdiXrc3o7HX6xTDTDWqbCh2FaHxr/EK3Y6SNKTPdiolqsW2cnxZusOS5wIcMK71tcVrpo3jGaqeGAyigevH1Lv4wxh5wd9AL0FTTwb0hf+Bf6bGHnFJCku4dL8C1eQpSGZk4p7pZ2fjv4Cum8ZUpaSpgw1BcBgPudKxeVjCVHKz0Bow6dQ9NXhGMvoyqcXuGJsxa30+sUmzG4Ubaoctb2X5QupDhiElJDMXvvtZvDnHaVD86Dhfg+vEQRQ/wAY3YXDXa2+j08ooJ5UHLhSrvcG125DYQGXKzh0tUilhX+R4QCZ3aPlUCzClba29PoVvQetnMXO0fXZ238x5wpiJySHLDutldnL7bMb8OMExCO6GOoc15tRne21oSxs505VWvsQLkcRq0EK0Zs1k2IqbcjuRyjHx04LepfTe/lWvWNPHTnBdj42Z7aax5/FKo55eF+dYvBeycmIz57Upv4O3kTAsHMJWEuWKg9P34RzFqB2G3kPfKA4NbTE1oFAv4COxR0cspOz0ExSn/mJBMwFCf8AlEjmL7MjBMQnK7HcXUlnbrpxhTtKU01XQ+Qdor2XiGVlIq96Wo303/djtRDTiCfyjwb34R1JVI5m7ihjsvAlcuZMSCfh5dQPmCyTW4HwyWFTHoMdhAM8xUxa1GatCQWNJa1JZRKsxGQJ7zM5I0MeZweKWkKSgllgJUAzFlAp5Mpg4rVtS+/2ujJNSoMEqAL5UAhZSlakrCSokhSiklRdwesprZWPQzgOylTgrKxKE0DpdRJAAYs/dC1U0SbPGpgMCP8ACLmKQsrJSJWVbUImKVMUkpLpAlkCz1NMrwl+E0pWqYFMB8JRKjcICkGc1nJlfEHVtY0l4t8Os5peebMM1s7rysoVyqJJdRASoMEkfNTLF90P6sTwoVNWiWC6lEJBL3NAjrbmdI0O1JBlTlS0pKGCcw1CilKyDuAosKksLmM7smeJa1HPLQQKKWFLIJcHIACkEijqBbSrQ/28hJWZyf7KlqTLUJhWKHUqLgpSUgBgAABUvCY6Gt2FweE+JLUoZyUJqlCXrUJKrAVudgdY721JCFlLAJFu+lVHzIdIJI+YB6OBHMDjUjBzhcpTKSAtWdLqK1HIghkfKa1qdNL9qL+NJTMlpOSWgImOwOd0oC1nZQysP9C+JOoDYqmWfhLmvlTLKUswOda8zBP6WSlSjeg5RtK7CCZcwqWStCVMHCQWk/FHdLk3CCBa7lwIS7L7QT8BGZaUFE2aQCznNIUylDUlQSnhQUcxTsTFTVqxAdZSqTOUslVVKEtSnVuXN71e0bSBvYjgEKmqCUNmIoVGig9Xow5qpS8aM7sSXlMwrmCWAz5HGZKWJDKBZUzugaFTflMD7GxJOIRLNSpaCkqUGvm+U0UrKCzlgcpaxg2BRLWiV/bzTJ6UgBAVVRQFBeYkAgKmEEZeFyYyQWzBQk7F6t5besNI8GuavT0anh4cVjEDEFaUJMtyyCSwQT8rguGBFQdB1Zxn4glpKf8AD4eSgN+cDELd75pwIbkBAasKdC6ZzPoDQ9R+4i0h83dUXJZgLn9Jap0tExnbHxACJctBA76kJCVL4qygJA5JDNcxMNhmUhUxLSiA6itKMwsShSmDhtH0ECtj2x/GSDLZbLAKU0WyFFdiEpcEpBdlNziuHTQnwDhgNRzv4w5iMbImSckv/DylKKc7mYS4+KSXSgpTVSL7q2AGVKWUrIzpIHeCkEkGgb8vs7xmgJ2asjvVSz/LlS72vQVAFesMS0FNFJKTaqVOaXs+4PSEsPhMSkOUGT+la1GVo15hS+7J28HzLVO7ysXIK0j88yY5GqQVoD77VFYXDQcvZz4j1I04aGp8h7u0cItASW/vFg5csSLi40I3BpGL2bN+JNSFGilISohQ/MWuaFg9bbx6mcqXIMuZ3SoLmgLUtRBVLCGmTAAogBRWopASRR7OSoWgOTTMadiTJUpPylCmLMRRwr/cKHQ3gfZ0r4xVQlk0B/WspSCdbEq/+vGBdrTmEhZAStcrOpqfMteUkcUBJ6iHUY1Ywc6ZLQJQKky84MwqypBVMJUTQElCAAKlRFawVFZGbdGP/l81YKvkSk/3FUSDsT+ZVCAEua2jKnrLbtQMRzrrpb2fS4ZUpMgKJBCTkWVA5gVuTlRZasgUEfN/cBOTKp/G9oY4FSzLT8IOSkOTlc2SSSTRq6+UHH2aw0mTmm5cpmDLmKEuHcDu37tSBmFHa4rHm8fLKTlIY00YHRwdQ71FDoY9DOnA4hQQUJfOtGVikTFpZAYO7DKpkgkKSQxNDi/iXEJXOzBMxKcoCcyMisqAEJP+uiXemwtFuNCSZhz7vfrCuYgjzg8+YKEUhcK7w6e+MdiOWR6BRcux6WiQNRD1v74xIhTL2jM7OlEzQ2xej2hvtYNMDg/KNnOn7Qr2Usichg5LgDnT3zh/ttH/AHE2+UH1ij/siv5FkcAdq76vDkoigYchcN+0LKQ1994slzTalvSA1Y90a0lYSBmuQWNGADebANttBkrqNWFmYl331pXltCks0QKHuuWc6h+VBBpa6E6qHGhchqj60jnoq2HUbuz22tvSruYKgukBtqlr2Z9HhbJmar051pfhfwg8sn5AQXoAXbem1CfCFZkMOCGAarV2JNthBFLUgKSksFBlZTQscwerEO3BwIBJLB6pqeXLwI8IYSnuBrUBZtRRINxofbwr0MlZWXPy6cRb1d3iw7SUJiijMHChmDBkqBSxajEOG4mKDEtUMCDT/SN36+2iq5rsXrmJbWpqTxfWBWzXouokAKIGwDbE/X1G8Fw3acyU5lzFIq7Czh2JFizkgkOGpAlKJDVDOSxq4ID8A0LJbNq/hQeGrU+sBX2NSIheo0Pi9GGkdKr7Nwu37wIID0LAOxH06N4xFW5jQv8AbpxhxUE+NfQENvz9bQaTiih2oSCKsXBBSRUNZR9sy6UBrh9q21ixNt6PQcKWpTj6QNBHR2tM/UWAI0AYoEovSrpASTR2Ju8SStrBtGrUAwqhL103PDUt4QwiijXLtc0sOdR0aAzIZzuoEh6MS9vbcNIJKUA9CCdKNXrTu+cAXlzMAWtarka60rw9INKAI41B0s8LQbGZiyCw3dg40owekMpxq8ySCe58gckJZ+61iNxq5FoSCw5Ba5cs+muum14iV91zXQMNqAbV25wOg9l8dNVMUVLIJbROUAAAAJFgAAwbQCIv8RTPgHDKIMv5kixQoKzFTgOp3IY2zPFJ84ZQK60cMNqi+tOMZs2ajKDqC3LZifTlDJgaGZfaRCVJyJIWAkmo7jpcBjldWQOWJrGZ2n2gVl2QLNlDAMNXuWuVOTckxZWLDWdxuLXrSMtc+r8dy8UjEGQ1h+0SJiFFQQErSrutLHdOauUB7av1jzi3IrtXnx6xoYiYS9aVa+5tGXNnPRgPbx08aI8jFlWjkkspJ8okw7xWSO8BFzmN1S63iQGYa69CI7EaOm2KdmLImBtSAWDm+g6xpdvUmp4pccruNrwt2RJLlQpQp1GjkltLeMNdvu8umhGnB2a/3jP+0SWoiwcB+sWfUX1ioX+p9H/k6RZOzhqne0YY3grDn4igad3LVQLP3j3gRWhrudoPLkYZVpigCsAObJdDqPdFGK9H7sYcqZlzBVtALO+o2t4QVawSSKDQCj72iONFXs2xhpTsJ1MyRcOxSFKUQ36jlbd3i8+Qj4alpUFVolxY5aMbAO1f0HaMITmrfSvvaLyluavZhXodfKBiA9Phuy0KCQJjJKQSyQo5iUd0sp/zp1p6Vmdm5cvfDLSVk0LAJCsj5sr6cGrHnw6e6LE83Irpx23g4xIy2q4oBxNOFRpE2vhRfprf5aXSAR3kksAXJZJy3qSVJSP9ybvA8N2KSRUDMjOHCmoEuCdD3gNrwnIw656yEMpRDnMW534mLqwE1k935khSWIHdAe5LXOu/KNsFINL7PKlgJKXVmo6gWFAbOxJDceRgKcOolbVyhlcKteuaxMJLxChdSgx3LAi7OKfzE/xCxUZhmuXVcOCd1aiu3GGxMmaEns1aqJCTRx3hajB7P3h4mFhJUpKikDukA1AvY1uaH2KDlzpjhit3yhizMz//AJB4NwgcmasAgEh9N3cF6XZShGo1jCcGsulrpCmpYsQ3PM7ftBFYOYw7pIUHDkOrUE3Oou14U/xi5bl9GqAXADavcAHoIJK7VWMrFmSUgFKTQlyKithztBoNjIwyxlATqQ7UexDniD7aCITMKshSc4HytWz6P7aF5fa6wzLsQQ4BapOt6l6wXC9trROVMSxVly1tYCgJemUHpAaYt2NLTMocpDFhQ/MDs97+BjgCg9FgpClVSzVqT+mur9YD/niiEjKkHPnfvDvZivdiHahdtCNKDtIqKny1CQWd+5SnPK55aPCYjKQZ1uzEBgohmNWtR60HhHDNJB71mP3ra0Mn8SKKwpQsnKO8QRUFxcOFB3YimsJ4LtjIVD9baswAUnZrEF2oQNKRqYWykydlv+3Gj9IWXMCVfRhTw91h5XbhKkuHSlmqKEJynTfd4Vm9oh6JcfEz/M3EJ2ahFm5sDDKL9gv4Z2Jmvdx4QjNIDs3vze0bE/tVGZfcFQkDupIcBY15p4sOFc3H4uWUgJSzG7CoYC4G70ra8WimI6M9StT739YUnT/drQdcym/v7Qso7x0JEJOwKqRbDB1DSKra+/rHcL8wtfWHJezVPD6RIhQk1LvEiJ0UH7Gmd5OVOoSu7kGmYcj+W3WDdvS6Sy+42blRvCEezJClihCcpoTyJZjQ1bUftsY2SZkrK3eABAG4JLeFoWVKVgW4mMCGBPl0tHZRsA23Lcv0gIFK9IJLNjx9b68NYo0BDEvrox6PYRdOz0f23N4Xys7F/rpSCJUUtpW5AZt/f8K0Gx2doeLs3vwjgSM178dxf0is9qXBUx8x5Eh44Jr7Ut00iaToo6saUog20fwb9vOOhZYlqDg4YHzvAVCjkuOtja/J+sWKqHUgsGq/eJII1/aEoe9hJeLUk5kEpI26W3sL7RdPac0Myy6RT/SKCgLgUArCspQAL3ajb6+JgJIu9W3HUe9vBqF6GStQByk6OagueOlacTF5OKJTluASzgFncu7avWsALlm4NS7eun/tA0THe5Y6aD31pGrRlpj8jHKTkYgZVZhQltG21Zv2EDGMIXmpRQVXodraNCQLltePWOBbWux4WjYmyNeb22oknLchTPqCl9D+n/kYurt0d4ZAMyUggKtlGVwWqLfvGGnq125P9IspV63HsQcEBs18T2mJpScgDCxJrrozOfWCT8claEJyBJSzqpUBJD0Y1bxjJS7OCeO3jr9jHCXoefK31MDE10Nyz14b23p/MSSsOa3evnWF5SnUKjRq623t+0WmrALm9izAcvKNRhkrJootW1bjzo2o1iilEG/J6jw5GAZnAs550FfvvHfjVto4+g4/aBiGws9d9vruGMKLmPvTzEWXMJ67cavCkybQsbW8/wB/WHigSezkydUXFOh9mBEU8OgtA5sw6sR6RRSqGKpE29gyBAlG/lF/iQFcOSZRVa+kXwodY5wN4vhgcwI3g+hPZrTp6iSxYbM9qbRIiUnVTcPZiRG0dOwvY4DEPXMktX+Nw0bktdnbwb+THnux0qCswt3gwd2o5NCG+tdI3pOjNQ67EW8G8NYTk7NDoyO0cEpCiW7ijQi1/LWF5RzKAGpAvd2v1j1aUukul3Zw3jmtTiKwmOw5agWzJO4Lh2exgR5F7C4v0Ykzfy2DN0qYsksMtqee7CNhf4cqf+44LhsnGmvKLD8OZmUF+KTcPUF6Xg+SIcTJ1DNw9XfT7x0pL89Le7NGoPwvMzPmllxQk3Gprx+sUxHYU2nynkocN42cfpmmJBzWmgFfepi05BZ7bux0NX12i03ALAOZJZmoH9IorDkX7tHANPb/ALRtB9FEior6MPZipkFybULNp7oIDlN/fPr9IuJzUc092eDTAmjtaVFtfdB6RRA1NQdOG7n3UxyaSDSv3/jzjvxNDag5ePN6QaBewskDNY+P02fUQKcrk71YvfgLfaOo5eL+P0jlWDcfEU3jLsPoKiaSNyB1voL3MVIchgSSaNcxxE8iwvRn9+xHVsBe9eOo6/eMDVBZS3HIO1t3+sCExxx4EDby4wErIdiWNPe8ESpyG41rr/MGjWFBISKV1rHcwuSHzDg4Ien33jgVarFnqNaHfb0gYU1jTR2894UwbMb3p70iq8RSjgHz4esWXM6Aa6l76+6bQuo+9H6VFPTlAoY5MULAtqOHCAlTHz0poX8Y6ot9fRuGsLqr5+3iqRNsvOmg8K2O2ldYAqxHiDEmHlAleEMkJKR0HxgUxVYtlb28DUIYQ4TSCYU94e/CBKMMYG7xn0Bdjrjh4xIopVbkcAfvEhKRWx3sggAkEuaF6AlwQx1o9DrGlKAelhxe/vjGb2SpRQUmgdrM+vMh3LxpolK1SfIjxiM+x49DiFg6MLAX5fvBZU0gKcPmGhqPHXxtC8pCgbGl7dQzFoZkEknhUP1cn2YiyiG/mD0cnVhU+gb0iSlu3QGgNLuDx93i5GtcwbwpAky6F3JvoqtPHSEQw4qdycuGJdhXR/OtoGJhpSmoIBtQmtDc00eLSU9RejDaodvDjpHGoX40I/bkRXfSAYunEOWSAHOhYWO9+u3WCnKzjLXch3NbngNN4UQgAfprQi5IYvS55/Y9mAgOGa1iHPJhwL00vAGDhTAsnqPUto/q3MU+WhZDpCjxTm2Yj9zypFTMvSgD3Z6B9TwPheK/FIALk6Mxe7u1XPSMbQOb2fLdsidy6QG2tvX2IorsmWf/ABAvbSlHrS17fm1iy1kU7rC7iw5c4YMxwWL76uKvVhxfnBtgpCE7siSQKFOlCo1HJqMTcxT/ACOWwDF6m7WD6vsbbQ+VgliQB1oatTxpzgs3IySSxHeJKgQSNxUiwFdjd4bJgaRmzfw/K+bMpjYuAWDnUV4c4t/0/IYMpX/F7Copx0hhCFKLAqauymFTRq8Y45Ac5uZAYG5IPMio6xspfQUhL/pdBJBUuzmxZrVPWIj8Oyg75jR7i1CNIfk0F1AWdnyk3ca62jqZpUDdn4sG0FyBTbSDnL6bFC3+RSVEFiAzXLA6l3b+YVxP4blkgpWUki1CAeLadPURpzJxUamlP4cO+9N4p8WoDUIpr1DV41gKUl7DSZkTfw6aZZgpSxF+HP0gKOwVFzmSSNAR4kvG8tGYFQBNLu7MLH3rA0S3DFQJYkWU5v03hlyMzjbPO4nsJQBOZO999GNYUV2MsOzHh9dvOPR51WDa6l3alBxHGsJzCoVyk/TflXSKR5JCOCMZfY6h+nx9aQJfY6v1J8/WNpc0qFwGo7deDfeF5pYXrwo/M0frFFOQuETK/wAqURQg9aQqrs5TP9Y2VEpDDncQLMKvz2psHhlJiOCMkdnq4Q0iUEp99PZghAqbQMnr5fzDXYuKRdC6aef0iQJRL3HvlEjaMegGIg0qdGYhUMImRxOCPRUjURiYOjENGSmbB0zfbxKXGPkasvEmDpxW7RkoxEXGIibgxtGsMXwEFGM5+JjITPgqZ3OEcWP/AOfhoTClRql34x0lL6ts4bfa1IUE9or8aMsgYx+DSwk8KvSLZUkVJs2nvpCfxYnxeMZt/QYR+DySkADa2npSOlW5enHxvTWE0zIqZnGNcgYR+DKsrUiqG4Xer05QvnjvxIOUjeOPwN8Mb7PsWf8AjhFPgsGDe6a8HHWBGZEVNg5SB44hEpA4cr33gicru5971hQKMQK4xnJm8cR0S0u9TcVItxoXL+giJlClnFm05PCZJ3iJmEaxspB8UQ82Tm+Y1YWAFRrT1/iFZmHKapLs9C+vIikMYkd4sRCq1mHU2I+OJVaS3g4J1e9DXT3WE5ssswBem49PdRDBmwFcznFVP8E8f6KlZZqlnsBTwMLTXOp8QL/f13hyZOfUwvNINwDFoyJy42KzpdaGnHpwppfeAqdrlzwb0vfaGlLHH193hWaHL/QRVMjKDQNVB05btACfPiHgi1VpSOKD+/2ihJlFLr/H7RIsABofCORgDwmQRM2FAqLpMTo6ch9MyCImRn/FgyJkTcR1Mf8AiRYLhITIIiZC4lMhxM2Cy5kJhcETMYRJxHTG1TYr8WFfixM8BQC5DiZkXC+MJBcXzxsTZjiVxM3GFkriwVC47NkhkK4xzPAQuO54GIylYRSomfjASt4jwcUaxgTOUczwEGIowuIbCGYeEQzeUAzRRUyGxBY98fu1aALmc4oibRoGubGUQWdVM9mATF8I6ZkBmKisYitlFqgC4upfGATIqlRNsHMVAVKgqjASYokRbBqMUJiyoq0OhGVKo7HGiQRQ6IumOxIVlEXTF0x2JAGRcQVMSJCBLkwRV4kSJspAqYgiRIPoLLoMXUbcokSEYC4MEESJCoZlkxVenvaJEjLoC6IDblFiYkSBIoujscJiRIVBKmKKjsSKikR78YAo1iRIEOwPoq8UmWiRIaPYrFjFZkSJFkI+gBihiRIckwSjFFRIkESRDEiRIIT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data:image/jpeg;base64,/9j/4AAQSkZJRgABAQAAAQABAAD/2wCEAAkGBhQSERUUEhQVFRUWFxoWFxgYFxcYGhgXGRoYGBgYFxoZHCYfFx4jGhgXHy8gIycpLCwsFyAxNTAqNSYrLCkBCQoKDgwOGg8PGiwkHyQsLCwsLCwsLCwsLCwsLCwsLCwsLCwsLCwsLCwsLCwsLCwsLCwsLCwsLCwsLCwsLCwsLP/AABEIAMIBAwMBIgACEQEDEQH/xAAbAAACAwEBAQAAAAAAAAAAAAADBAACBQEGB//EAD4QAAECBAQDBgQFAgUEAwAAAAECEQADITEEEkFRYXGBBSKRobHwEzLB4QZCUtHxBzMUFWJyohYjQ5IXgrL/xAAZAQADAQEBAAAAAAAAAAAAAAABAgMABAX/xAAjEQACAgICAwEBAQEBAAAAAAAAAQIREiEDMRNBUWEyBHEi/9oADAMBAAIRAxEAPwD5+Ex3JApuNSktc208KmKr7QGg8ftHAoyZ12g+SLCXCSsWpgXYEsG93i/+O5+kHCRskN/DiGVHEztGNAWb8xfc3pb0h9OHDChL2LM4q54VYeG8K012MlZnmTFFyY9d2R2ShdCjvWqQwNCFF7pqrw5xq4LstIfuJ0YEd00zJUaUCgCN7HcxPOh8LPASux1kOJZINi14i8CpPzJIf3fWPqw7LJSQQywWDh3rSl0middTWGFdmpIVQEElTAUAZSiGqD+UA7PA8pvGj5Th+y1qDpSSN9Dye8O/9OTsmbJQ2DhzyHvThH0nH4MAmgAy56uaVAltYEJBIOvhCeIkkDKGYKLpJY5UmorUhiGL6GmwzDij50MCr9KvAweV2Ws/lIG5BAbmY9mcMUnKygDu4FF5aV2DglteDgwuF76cwBSGJoHYk1NQosXDecCzYmNL/DaSl/icXCQQRr+ZxwcbWeCTPwhMYlBCmuGIIG5ennHoMDhQh2SADZKgpsqnBL5bUVazeGtg5VHQQo/pANHBIqKuAzpY68IRsfE8ph/wOssVLSl/0gq6aB/EQwv+nk38kyWoX/MCxDigB8NI91h0kEF6E1DClFA1NSS7W/NaHsPhKM7UFBQKLpZyLkOSRyjK2B4o+Vz/AMD4pNpWcOzoIV5X8oSxH4ZxKD3sPND27ij5gGPuCJbqBLgPQDVqD2Y6tDFwfmJ1Y6Hu+sUwdWTyR8RnfhfEy0ha5E1KTVyg67tbq0cwXY02acsuUtZdqJN+JsOsfeUFmABbd393ihSsG4I2NOPnSHfEIuQ+WSP6YYo/N8JHNbtw7qTBP/i3Es4VKJ2dXrkaPqJlkEGu5DONONLRcJLXY8rdCffGHXCgPlPj07+nmMT/AOHN/tWg/UND+E/pdiFfOqXL5kqPgA3nH06XLSHJHeF2ABPGkRCy7FJymoLuOZBqIC4om8jPCyP6Uy2OaestfLLAHRyXhDG/0tmAPKmoXwUFJPixHi0fTEEkNS5q1OetI4tJJuQ1SAL6C/OC+KNaAuR3s+Vp/prOcZlygNWKiR0KQPOCT/wXJlsCpSrj5khyOnDePoU+WM1S9NS9X0DUpV+V487iMiVFSiVEqWHZ+6X0IZ6h6a8XjlmqOqDTPD4nsRAYgdy2Z3chubXH0jCxXdfQCtatsKXNbcDtHsO0En4aAWCVBRzApJIJU3eBc0YcgOnmcQBKRMSQkpUWo+i3LOHIo3XlBj+hkkZUjtJCkg18HjsJLmqJdSlvwZm0HNmfjEjowiQpnmVFwSTckvu5doNhwE1CtmIfVnp466ERJExtBYglmYHRiKi53tyjkqhFKM48I7mcqHEKBDZaO9XYMbXt3iOQg0pLhqUfLTdnqeQ5Qth2Z1Frff8AiGU46WG7z0qG92iUk/RVNGjg8CVNmagI43uTc1prHpOz8I6GVYWDOH9GJFuJ5x5jDdspAByqqbd3qbGNLC/ighiiWB/uPEaNZ9Y55xkysZJHr8F2eATlS1SU5iCx7wS1HIYihdx4jYwfZ6ijK75WTS2UhmaxLsXvxtHmezPxIt0uhPSlnv8AfeNNP4qmd3KhD1B7pqxoPO/AjnzO0WWz1M2SoF3Txc3YsahrsYtMkl+8cqWOpLgtQjV2HOkeXnfinEZSQUo2TkQQGqzEFtGrAZf4vnsS8ulgUC5rod/TjApi2eomSjcUparMcoYgXF34PzhOfhRT9RJZLV4m/RqW6xhK/E+I3l0L/wBtI4U8TApv4pxCSS6b1AQkaPtSj+DQcWazbyB8zmzE3L93bZopLkhAABYPU3Z6M9hcf+xtHm5v4jnFVKWsw1pbd4GvtqcTWYsB9FF9h7aNiwqR7CVhwQQQUmhqHLVcecakmVwc7uKirt0Ip1EfP5Xbk9J/uEMaAqJ0fMx0o0aErt/EMAVpZ/0pcF72pc238A40FOz6FIlDQpHA0OptDGWj93NZ33FD920jxGD/ABBiC5zh8xDBCRQBwCybuPJqQ5h+3sQD8+hYZEude93amviCeEFUuxWm9nuZaQoB2JHVtH4wQCjGo0Jb2Y8cn8RTrFWoDsn9mNfesOSO255DFTPZwl7uK7tF1yxRF8Uj1KEMAxi6E0p73aPLJ7TnE/3ddmpyrxrDErFzCP7pe16vy93h1/oj8FfDL6ejV74xVaaa9Hjz5nr1WpiBqfKvLxgSpswUzL/9jUeMZ/6V8MuB/TfXLPGrONy2rbsItMXYZaWq4pwpHmzi10BWqtak+tx9usXTiDTvu5s/vhSJv/RXSG8Lfs9FkZmFjasBmIvUjl68Yw5mLI/OogbP0MBm45d86wWsFFnfatecZ86eqCuF/TYnAsrLVxR/OMLtBIYizipuSLmjQljO25gNJihpVQDfv7tGFj/xNPCSMziwdI50pt6dYhJ5dF4Rcey2PAABfNVmSSWsyiwsaXePJdsynBqDqQBQUBqHcuR5dYdm/iwuQUJIGgYV5gb6awoceieglAIIDqDA0b09mHSaC2nozJuHS9Ajr8RR5kgtW9LWiQvNJJLA/wDLrakSLYsTI8vLSWZ3bSJPmZBuTauu53i2HS4cc68vtC+ODLY6AebGO/2cPSKKmFVz9IOhH386wJH196Q/hJLkbU2f36Rm6QYqxrCK0Apx560jYwcnNQsCKm2j+2hPA4d1dW60txrG1hkBIFQ2388CNY4+SS9HRFMaws0BmJroGGp1+8bMycyQkULAuwDg1fyv94yJUyr0JL6+fr4RqScXmLK2CXFSL/LqRUFuTRzSjuysZaGBNAqsu+lQaipOtxYxyctLulIYAtUG4LO7cPDYQIF0sWHXezcOXrHZwToQaGtQ3Pl9OsBGaYGaQxYVIHTRj7qx6LokgC4LVPANR4d+NQ+DBqkC3MeXWEV7lt/9Ro7M9TDAEppYd0Eih3AqXHl5xbIxvo9tLsdBS/swaZKD5gKMAdqCpobVEScAFgHYix5U218YJqKpU5BDgUrTZr/aHEKLMVWIa1OQPSkLy0ZSKAk29i8OmcmzHY/ZuDRmtAT2M4XEV3e55nwDgRrScSKEsCCKAVLBxV/SPMoCibgkWagYbkW36RoSpBVc2rdhyGmopE3H2Ui/Rsypgd6UexNQCHY78L0gox9A/d/01FaUNenWEFYfugPo3mWNdNYthyagg5nYWtowb28CrC3RrSpwNX11NXrStqkw5hp7OXI57fv7pCaEhRy5XVfNyBd+mvCOomA0GgBNN9X5aQKMahxdgTo7WNwLdBAl4ijkkDS3gX4PCCDWoSzVpru+t+FqWpxc3cEeNqv74xqN0HM0k0UABsNS93vpB1T2SA/AsQDofUcIzcoegZO73LAwadiDZiK28ifSBQQ5XqSWv8xFbUeu8LYqYwNQOFb7X1PpCk7Ggaijhi7uKNCeInvVqWo3De7waALdq43K5cGrBgLHXez2jzfaOLNOJcDhp1Bb2I08RiAoEJLgln8RTfUPz4R5nGzdNi9OFaPFIRC2Jz1srctd7aWFvGK9lYjLM4EEXozPpxaFcSQGIFCxZ71ZugEDwyz8VHNtOX1jrw0QbpmwQ9irozdHiRb4qRQ35/aJESh5TBJp6fTrfwgGIDzDWNHCoINeXIgtfyhLFI/7qtGP7eEd6ezha0iiBY9I0JSaJttx0hWSm19o1JMty4sPpSkCTGihqUvKxcAKL3Gjix5xo4dTmtKOPoAKUtrCmGwxdiCXsG3MaOHQQlxRmuNjWnu8ckmi6X0aIypGVzXQAmgLijsx1g6pxBLHukG9fHz3hcFg/wCrergny26cYalzXrd7tvqW2sDUdWiBTQxJUdDsDrYtU6dNo6mfRwKvwNONrGr8IohdS/0uPvHJye8R8oBNOQrwdmrwja6N+nZI7rWqSzXeutLv4RxSmNnUaVv0HPxjksAFhejuQGpUWqxPUGLLBBFKWpVtaagu7H2SBFJ6ykhwO7lV1a3G8LpVmJPWtyNb7feDLUSQSa6nMHu+wq58rwvOs2mnjb1rACWSQ4HFjyp4W84ZQtwzB6+Qf6nwhYkFXTx0FrW4tDEtIrRmSOPXhyg3oCW9F0TTmoDR22LB6C9y7w/JUegIeoAc1G3sQoEAh6vdiXrc3o7HX6xTDTDWqbCh2FaHxr/EK3Y6SNKTPdiolqsW2cnxZusOS5wIcMK71tcVrpo3jGaqeGAyigevH1Lv4wxh5wd9AL0FTTwb0hf+Bf6bGHnFJCku4dL8C1eQpSGZk4p7pZ2fjv4Cum8ZUpaSpgw1BcBgPudKxeVjCVHKz0Bow6dQ9NXhGMvoyqcXuGJsxa30+sUmzG4Ubaoctb2X5QupDhiElJDMXvvtZvDnHaVD86Dhfg+vEQRQ/wAY3YXDXa2+j08ooJ5UHLhSrvcG125DYQGXKzh0tUilhX+R4QCZ3aPlUCzClba29PoVvQetnMXO0fXZ238x5wpiJySHLDutldnL7bMb8OMExCO6GOoc15tRne21oSxs505VWvsQLkcRq0EK0Zs1k2IqbcjuRyjHx04LepfTe/lWvWNPHTnBdj42Z7aax5/FKo55eF+dYvBeycmIz57Upv4O3kTAsHMJWEuWKg9P34RzFqB2G3kPfKA4NbTE1oFAv4COxR0cspOz0ExSn/mJBMwFCf8AlEjmL7MjBMQnK7HcXUlnbrpxhTtKU01XQ+Qdor2XiGVlIq96Wo303/djtRDTiCfyjwb34R1JVI5m7ihjsvAlcuZMSCfh5dQPmCyTW4HwyWFTHoMdhAM8xUxa1GatCQWNJa1JZRKsxGQJ7zM5I0MeZweKWkKSgllgJUAzFlAp5Mpg4rVtS+/2ujJNSoMEqAL5UAhZSlakrCSokhSiklRdwesprZWPQzgOylTgrKxKE0DpdRJAAYs/dC1U0SbPGpgMCP8ACLmKQsrJSJWVbUImKVMUkpLpAlkCz1NMrwl+E0pWqYFMB8JRKjcICkGc1nJlfEHVtY0l4t8Os5peebMM1s7rysoVyqJJdRASoMEkfNTLF90P6sTwoVNWiWC6lEJBL3NAjrbmdI0O1JBlTlS0pKGCcw1CilKyDuAosKksLmM7smeJa1HPLQQKKWFLIJcHIACkEijqBbSrQ/28hJWZyf7KlqTLUJhWKHUqLgpSUgBgAABUvCY6Gt2FweE+JLUoZyUJqlCXrUJKrAVudgdY721JCFlLAJFu+lVHzIdIJI+YB6OBHMDjUjBzhcpTKSAtWdLqK1HIghkfKa1qdNL9qL+NJTMlpOSWgImOwOd0oC1nZQysP9C+JOoDYqmWfhLmvlTLKUswOda8zBP6WSlSjeg5RtK7CCZcwqWStCVMHCQWk/FHdLk3CCBa7lwIS7L7QT8BGZaUFE2aQCznNIUylDUlQSnhQUcxTsTFTVqxAdZSqTOUslVVKEtSnVuXN71e0bSBvYjgEKmqCUNmIoVGig9Xow5qpS8aM7sSXlMwrmCWAz5HGZKWJDKBZUzugaFTflMD7GxJOIRLNSpaCkqUGvm+U0UrKCzlgcpaxg2BRLWiV/bzTJ6UgBAVVRQFBeYkAgKmEEZeFyYyQWzBQk7F6t5besNI8GuavT0anh4cVjEDEFaUJMtyyCSwQT8rguGBFQdB1Zxn4glpKf8AD4eSgN+cDELd75pwIbkBAasKdC6ZzPoDQ9R+4i0h83dUXJZgLn9Jap0tExnbHxACJctBA76kJCVL4qygJA5JDNcxMNhmUhUxLSiA6itKMwsShSmDhtH0ECtj2x/GSDLZbLAKU0WyFFdiEpcEpBdlNziuHTQnwDhgNRzv4w5iMbImSckv/DylKKc7mYS4+KSXSgpTVSL7q2AGVKWUrIzpIHeCkEkGgb8vs7xmgJ2asjvVSz/LlS72vQVAFesMS0FNFJKTaqVOaXs+4PSEsPhMSkOUGT+la1GVo15hS+7J28HzLVO7ysXIK0j88yY5GqQVoD77VFYXDQcvZz4j1I04aGp8h7u0cItASW/vFg5csSLi40I3BpGL2bN+JNSFGilISohQ/MWuaFg9bbx6mcqXIMuZ3SoLmgLUtRBVLCGmTAAogBRWopASRR7OSoWgOTTMadiTJUpPylCmLMRRwr/cKHQ3gfZ0r4xVQlk0B/WspSCdbEq/+vGBdrTmEhZAStcrOpqfMteUkcUBJ6iHUY1Ywc6ZLQJQKky84MwqypBVMJUTQElCAAKlRFawVFZGbdGP/l81YKvkSk/3FUSDsT+ZVCAEua2jKnrLbtQMRzrrpb2fS4ZUpMgKJBCTkWVA5gVuTlRZasgUEfN/cBOTKp/G9oY4FSzLT8IOSkOTlc2SSSTRq6+UHH2aw0mTmm5cpmDLmKEuHcDu37tSBmFHa4rHm8fLKTlIY00YHRwdQ71FDoY9DOnA4hQQUJfOtGVikTFpZAYO7DKpkgkKSQxNDi/iXEJXOzBMxKcoCcyMisqAEJP+uiXemwtFuNCSZhz7vfrCuYgjzg8+YKEUhcK7w6e+MdiOWR6BRcux6WiQNRD1v74xIhTL2jM7OlEzQ2xej2hvtYNMDg/KNnOn7Qr2Usichg5LgDnT3zh/ttH/AHE2+UH1ij/siv5FkcAdq76vDkoigYchcN+0LKQ1994slzTalvSA1Y90a0lYSBmuQWNGADebANttBkrqNWFmYl331pXltCks0QKHuuWc6h+VBBpa6E6qHGhchqj60jnoq2HUbuz22tvSruYKgukBtqlr2Z9HhbJmar051pfhfwg8sn5AQXoAXbem1CfCFZkMOCGAarV2JNthBFLUgKSksFBlZTQscwerEO3BwIBJLB6pqeXLwI8IYSnuBrUBZtRRINxofbwr0MlZWXPy6cRb1d3iw7SUJiijMHChmDBkqBSxajEOG4mKDEtUMCDT/SN36+2iq5rsXrmJbWpqTxfWBWzXouokAKIGwDbE/X1G8Fw3acyU5lzFIq7Czh2JFizkgkOGpAlKJDVDOSxq4ID8A0LJbNq/hQeGrU+sBX2NSIheo0Pi9GGkdKr7Nwu37wIID0LAOxH06N4xFW5jQv8AbpxhxUE+NfQENvz9bQaTiih2oSCKsXBBSRUNZR9sy6UBrh9q21ixNt6PQcKWpTj6QNBHR2tM/UWAI0AYoEovSrpASTR2Ju8SStrBtGrUAwqhL103PDUt4QwiijXLtc0sOdR0aAzIZzuoEh6MS9vbcNIJKUA9CCdKNXrTu+cAXlzMAWtarka60rw9INKAI41B0s8LQbGZiyCw3dg40owekMpxq8ySCe58gckJZ+61iNxq5FoSCw5Ba5cs+muum14iV91zXQMNqAbV25wOg9l8dNVMUVLIJbROUAAAAJFgAAwbQCIv8RTPgHDKIMv5kixQoKzFTgOp3IY2zPFJ84ZQK60cMNqi+tOMZs2ajKDqC3LZifTlDJgaGZfaRCVJyJIWAkmo7jpcBjldWQOWJrGZ2n2gVl2QLNlDAMNXuWuVOTckxZWLDWdxuLXrSMtc+r8dy8UjEGQ1h+0SJiFFQQErSrutLHdOauUB7av1jzi3IrtXnx6xoYiYS9aVa+5tGXNnPRgPbx08aI8jFlWjkkspJ8okw7xWSO8BFzmN1S63iQGYa69CI7EaOm2KdmLImBtSAWDm+g6xpdvUmp4pccruNrwt2RJLlQpQp1GjkltLeMNdvu8umhGnB2a/3jP+0SWoiwcB+sWfUX1ioX+p9H/k6RZOzhqne0YY3grDn4igad3LVQLP3j3gRWhrudoPLkYZVpigCsAObJdDqPdFGK9H7sYcqZlzBVtALO+o2t4QVawSSKDQCj72iONFXs2xhpTsJ1MyRcOxSFKUQ36jlbd3i8+Qj4alpUFVolxY5aMbAO1f0HaMITmrfSvvaLyluavZhXodfKBiA9Phuy0KCQJjJKQSyQo5iUd0sp/zp1p6Vmdm5cvfDLSVk0LAJCsj5sr6cGrHnw6e6LE83Irpx23g4xIy2q4oBxNOFRpE2vhRfprf5aXSAR3kksAXJZJy3qSVJSP9ybvA8N2KSRUDMjOHCmoEuCdD3gNrwnIw656yEMpRDnMW534mLqwE1k935khSWIHdAe5LXOu/KNsFINL7PKlgJKXVmo6gWFAbOxJDceRgKcOolbVyhlcKteuaxMJLxChdSgx3LAi7OKfzE/xCxUZhmuXVcOCd1aiu3GGxMmaEns1aqJCTRx3hajB7P3h4mFhJUpKikDukA1AvY1uaH2KDlzpjhit3yhizMz//AJB4NwgcmasAgEh9N3cF6XZShGo1jCcGsulrpCmpYsQ3PM7ftBFYOYw7pIUHDkOrUE3Oou14U/xi5bl9GqAXADavcAHoIJK7VWMrFmSUgFKTQlyKithztBoNjIwyxlATqQ7UexDniD7aCITMKshSc4HytWz6P7aF5fa6wzLsQQ4BapOt6l6wXC9trROVMSxVly1tYCgJemUHpAaYt2NLTMocpDFhQ/MDs97+BjgCg9FgpClVSzVqT+mur9YD/niiEjKkHPnfvDvZivdiHahdtCNKDtIqKny1CQWd+5SnPK55aPCYjKQZ1uzEBgohmNWtR60HhHDNJB71mP3ra0Mn8SKKwpQsnKO8QRUFxcOFB3YimsJ4LtjIVD9baswAUnZrEF2oQNKRqYWykydlv+3Gj9IWXMCVfRhTw91h5XbhKkuHSlmqKEJynTfd4Vm9oh6JcfEz/M3EJ2ahFm5sDDKL9gv4Z2Jmvdx4QjNIDs3vze0bE/tVGZfcFQkDupIcBY15p4sOFc3H4uWUgJSzG7CoYC4G70ra8WimI6M9StT739YUnT/drQdcym/v7Qso7x0JEJOwKqRbDB1DSKra+/rHcL8wtfWHJezVPD6RIhQk1LvEiJ0UH7Gmd5OVOoSu7kGmYcj+W3WDdvS6Sy+42blRvCEezJClihCcpoTyJZjQ1bUftsY2SZkrK3eABAG4JLeFoWVKVgW4mMCGBPl0tHZRsA23Lcv0gIFK9IJLNjx9b68NYo0BDEvrox6PYRdOz0f23N4Xys7F/rpSCJUUtpW5AZt/f8K0Gx2doeLs3vwjgSM178dxf0is9qXBUx8x5Eh44Jr7Ut00iaToo6saUog20fwb9vOOhZYlqDg4YHzvAVCjkuOtja/J+sWKqHUgsGq/eJII1/aEoe9hJeLUk5kEpI26W3sL7RdPac0Myy6RT/SKCgLgUArCspQAL3ajb6+JgJIu9W3HUe9vBqF6GStQByk6OagueOlacTF5OKJTluASzgFncu7avWsALlm4NS7eun/tA0THe5Y6aD31pGrRlpj8jHKTkYgZVZhQltG21Zv2EDGMIXmpRQVXodraNCQLltePWOBbWux4WjYmyNeb22oknLchTPqCl9D+n/kYurt0d4ZAMyUggKtlGVwWqLfvGGnq125P9IspV63HsQcEBs18T2mJpScgDCxJrrozOfWCT8claEJyBJSzqpUBJD0Y1bxjJS7OCeO3jr9jHCXoefK31MDE10Nyz14b23p/MSSsOa3evnWF5SnUKjRq623t+0WmrALm9izAcvKNRhkrJootW1bjzo2o1iilEG/J6jw5GAZnAs550FfvvHfjVto4+g4/aBiGws9d9vruGMKLmPvTzEWXMJ67cavCkybQsbW8/wB/WHigSezkydUXFOh9mBEU8OgtA5sw6sR6RRSqGKpE29gyBAlG/lF/iQFcOSZRVa+kXwodY5wN4vhgcwI3g+hPZrTp6iSxYbM9qbRIiUnVTcPZiRG0dOwvY4DEPXMktX+Nw0bktdnbwb+THnux0qCswt3gwd2o5NCG+tdI3pOjNQ67EW8G8NYTk7NDoyO0cEpCiW7ijQi1/LWF5RzKAGpAvd2v1j1aUukul3Zw3jmtTiKwmOw5agWzJO4Lh2exgR5F7C4v0Ykzfy2DN0qYsksMtqee7CNhf4cqf+44LhsnGmvKLD8OZmUF+KTcPUF6Xg+SIcTJ1DNw9XfT7x0pL89Le7NGoPwvMzPmllxQk3Gprx+sUxHYU2nynkocN42cfpmmJBzWmgFfepi05BZ7bux0NX12i03ALAOZJZmoH9IorDkX7tHANPb/ALRtB9FEior6MPZipkFybULNp7oIDlN/fPr9IuJzUc092eDTAmjtaVFtfdB6RRA1NQdOG7n3UxyaSDSv3/jzjvxNDag5ePN6QaBewskDNY+P02fUQKcrk71YvfgLfaOo5eL+P0jlWDcfEU3jLsPoKiaSNyB1voL3MVIchgSSaNcxxE8iwvRn9+xHVsBe9eOo6/eMDVBZS3HIO1t3+sCExxx4EDby4wErIdiWNPe8ESpyG41rr/MGjWFBISKV1rHcwuSHzDg4Ien33jgVarFnqNaHfb0gYU1jTR2894UwbMb3p70iq8RSjgHz4esWXM6Aa6l76+6bQuo+9H6VFPTlAoY5MULAtqOHCAlTHz0poX8Y6ot9fRuGsLqr5+3iqRNsvOmg8K2O2ldYAqxHiDEmHlAleEMkJKR0HxgUxVYtlb28DUIYQ4TSCYU94e/CBKMMYG7xn0Bdjrjh4xIopVbkcAfvEhKRWx3sggAkEuaF6AlwQx1o9DrGlKAelhxe/vjGb2SpRQUmgdrM+vMh3LxpolK1SfIjxiM+x49DiFg6MLAX5fvBZU0gKcPmGhqPHXxtC8pCgbGl7dQzFoZkEknhUP1cn2YiyiG/mD0cnVhU+gb0iSlu3QGgNLuDx93i5GtcwbwpAky6F3JvoqtPHSEQw4qdycuGJdhXR/OtoGJhpSmoIBtQmtDc00eLSU9RejDaodvDjpHGoX40I/bkRXfSAYunEOWSAHOhYWO9+u3WCnKzjLXch3NbngNN4UQgAfprQi5IYvS55/Y9mAgOGa1iHPJhwL00vAGDhTAsnqPUto/q3MU+WhZDpCjxTm2Yj9zypFTMvSgD3Z6B9TwPheK/FIALk6Mxe7u1XPSMbQOb2fLdsidy6QG2tvX2IorsmWf/ABAvbSlHrS17fm1iy1kU7rC7iw5c4YMxwWL76uKvVhxfnBtgpCE7siSQKFOlCo1HJqMTcxT/ACOWwDF6m7WD6vsbbQ+VgliQB1oatTxpzgs3IySSxHeJKgQSNxUiwFdjd4bJgaRmzfw/K+bMpjYuAWDnUV4c4t/0/IYMpX/F7Copx0hhCFKLAqauymFTRq8Y45Ac5uZAYG5IPMio6xspfQUhL/pdBJBUuzmxZrVPWIj8Oyg75jR7i1CNIfk0F1AWdnyk3ca62jqZpUDdn4sG0FyBTbSDnL6bFC3+RSVEFiAzXLA6l3b+YVxP4blkgpWUki1CAeLadPURpzJxUamlP4cO+9N4p8WoDUIpr1DV41gKUl7DSZkTfw6aZZgpSxF+HP0gKOwVFzmSSNAR4kvG8tGYFQBNLu7MLH3rA0S3DFQJYkWU5v03hlyMzjbPO4nsJQBOZO999GNYUV2MsOzHh9dvOPR51WDa6l3alBxHGsJzCoVyk/TflXSKR5JCOCMZfY6h+nx9aQJfY6v1J8/WNpc0qFwGo7deDfeF5pYXrwo/M0frFFOQuETK/wAqURQg9aQqrs5TP9Y2VEpDDncQLMKvz2psHhlJiOCMkdnq4Q0iUEp99PZghAqbQMnr5fzDXYuKRdC6aef0iQJRL3HvlEjaMegGIg0qdGYhUMImRxOCPRUjURiYOjENGSmbB0zfbxKXGPkasvEmDpxW7RkoxEXGIibgxtGsMXwEFGM5+JjITPgqZ3OEcWP/AOfhoTClRql34x0lL6ts4bfa1IUE9or8aMsgYx+DSwk8KvSLZUkVJs2nvpCfxYnxeMZt/QYR+DySkADa2npSOlW5enHxvTWE0zIqZnGNcgYR+DKsrUiqG4Xer05QvnjvxIOUjeOPwN8Mb7PsWf8AjhFPgsGDe6a8HHWBGZEVNg5SB44hEpA4cr33gicru5971hQKMQK4xnJm8cR0S0u9TcVItxoXL+giJlClnFm05PCZJ3iJmEaxspB8UQ82Tm+Y1YWAFRrT1/iFZmHKapLs9C+vIikMYkd4sRCq1mHU2I+OJVaS3g4J1e9DXT3WE5ssswBem49PdRDBmwFcznFVP8E8f6KlZZqlnsBTwMLTXOp8QL/f13hyZOfUwvNINwDFoyJy42KzpdaGnHpwppfeAqdrlzwb0vfaGlLHH193hWaHL/QRVMjKDQNVB05btACfPiHgi1VpSOKD+/2ihJlFLr/H7RIsABofCORgDwmQRM2FAqLpMTo6ch9MyCImRn/FgyJkTcR1Mf8AiRYLhITIIiZC4lMhxM2Cy5kJhcETMYRJxHTG1TYr8WFfixM8BQC5DiZkXC+MJBcXzxsTZjiVxM3GFkriwVC47NkhkK4xzPAQuO54GIylYRSomfjASt4jwcUaxgTOUczwEGIowuIbCGYeEQzeUAzRRUyGxBY98fu1aALmc4oibRoGubGUQWdVM9mATF8I6ZkBmKisYitlFqgC4upfGATIqlRNsHMVAVKgqjASYokRbBqMUJiyoq0OhGVKo7HGiQRQ6IumOxIVlEXTF0x2JAGRcQVMSJCBLkwRV4kSJspAqYgiRIPoLLoMXUbcokSEYC4MEESJCoZlkxVenvaJEjLoC6IDblFiYkSBIoujscJiRIVBKmKKjsSKikR78YAo1iRIEOwPoq8UmWiRIaPYrFjFZkSJFkI+gBihiRIckwSjFFRIkESRDEiRIIT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2" name="Picture 4" descr="http://www.premier1supplies.com/img/species/splash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29" y="3322671"/>
            <a:ext cx="4120009" cy="297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sweetclipart.com/multisite/sweetclipart/files/church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4940" y="3324581"/>
            <a:ext cx="1875997" cy="27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 rot="19096116">
            <a:off x="6793911" y="3297770"/>
            <a:ext cx="294494" cy="3028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 rot="19096116">
            <a:off x="6805692" y="3297770"/>
            <a:ext cx="294494" cy="302806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21299999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307975" y="3068961"/>
            <a:ext cx="4624065" cy="3456384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06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5588496"/>
            <a:ext cx="9144000" cy="126950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4591"/>
            <a:ext cx="9144000" cy="56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5556249"/>
            <a:ext cx="8229600" cy="12961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分佈</a:t>
            </a:r>
            <a:r>
              <a:rPr lang="zh-TW" altLang="en-US" sz="4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在全</a:t>
            </a:r>
            <a:r>
              <a:rPr lang="zh-TW" altLang="en-US" sz="4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球六</a:t>
            </a:r>
            <a:r>
              <a:rPr lang="zh-TW" altLang="en-US" sz="40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大</a:t>
            </a:r>
            <a:r>
              <a:rPr lang="zh-TW" altLang="en-US" sz="4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洲</a:t>
            </a:r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，有</a:t>
            </a:r>
            <a:r>
              <a:rPr lang="en-US" altLang="zh-TW" sz="4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4,000</a:t>
            </a:r>
            <a:r>
              <a:rPr lang="zh-TW" altLang="en-US" sz="40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餘</a:t>
            </a:r>
            <a:r>
              <a:rPr lang="zh-TW" altLang="en-US" sz="40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處</a:t>
            </a:r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召會</a:t>
            </a:r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，超</a:t>
            </a:r>
            <a:r>
              <a:rPr lang="zh-TW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過</a:t>
            </a:r>
            <a:r>
              <a:rPr lang="en-US" altLang="zh-TW" sz="40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2,000</a:t>
            </a:r>
            <a:r>
              <a:rPr lang="zh-TW" altLang="en-US" sz="40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萬人</a:t>
            </a:r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聚會。</a:t>
            </a:r>
            <a:endParaRPr lang="en-US" altLang="zh-TW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26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9" cy="686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67543" y="5814846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台灣有</a:t>
            </a:r>
            <a:r>
              <a:rPr lang="en-US" altLang="zh-TW" sz="4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180</a:t>
            </a:r>
            <a:r>
              <a:rPr lang="zh-TW" altLang="en-US" sz="4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處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召會，</a:t>
            </a:r>
            <a:r>
              <a:rPr lang="en-US" altLang="zh-TW" sz="4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9</a:t>
            </a:r>
            <a:r>
              <a:rPr lang="zh-TW" altLang="en-US" sz="44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萬人</a:t>
            </a: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聚會。</a:t>
            </a:r>
            <a:endParaRPr lang="en-US" altLang="zh-TW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9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7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  <a:t>阿！可愛的召會生活</a:t>
            </a:r>
            <a:r>
              <a:rPr lang="en-US" altLang="zh-TW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  <a:t/>
            </a:r>
            <a:br>
              <a:rPr lang="en-US" altLang="zh-TW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</a:br>
            <a:r>
              <a:rPr lang="en-US" altLang="zh-TW" sz="6000" b="1" dirty="0" smtClean="0">
                <a:solidFill>
                  <a:srgbClr val="EC82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  <a:t>Lovely Church Life</a:t>
            </a:r>
            <a:endParaRPr lang="zh-TW" altLang="en-US" sz="7200" b="1" dirty="0">
              <a:solidFill>
                <a:srgbClr val="EC82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W6" pitchFamily="81" charset="-120"/>
              <a:ea typeface="華康雅藝體W6" pitchFamily="81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4365104"/>
            <a:ext cx="8219256" cy="1761059"/>
          </a:xfrm>
          <a:solidFill>
            <a:schemeClr val="tx2">
              <a:lumMod val="20000"/>
              <a:lumOff val="80000"/>
            </a:schemeClr>
          </a:solidFill>
          <a:ln w="44450">
            <a:solidFill>
              <a:srgbClr val="002060"/>
            </a:solidFill>
          </a:ln>
        </p:spPr>
        <p:txBody>
          <a:bodyPr anchor="ctr" anchorCtr="0"/>
          <a:lstStyle/>
          <a:p>
            <a:pPr marL="0" indent="0" algn="ctr">
              <a:buNone/>
            </a:pPr>
            <a:r>
              <a:rPr lang="en-US" altLang="zh-TW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『</a:t>
            </a:r>
            <a:r>
              <a:rPr lang="zh-TW" altLang="en-US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這</a:t>
            </a:r>
            <a:r>
              <a:rPr lang="zh-TW" altLang="en-US" b="1" dirty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樣，你們不再是外人和寄居的，乃是聖徒同國之民，是神家裏的親</a:t>
            </a:r>
            <a:r>
              <a:rPr lang="zh-TW" altLang="en-US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人。</a:t>
            </a:r>
            <a:r>
              <a:rPr lang="en-US" altLang="zh-TW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』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（以弗所書</a:t>
            </a:r>
            <a:r>
              <a:rPr lang="en-US" altLang="zh-TW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  <a:cs typeface="Times New Roman" pitchFamily="18" charset="0"/>
              </a:rPr>
              <a:t>2</a:t>
            </a:r>
            <a:r>
              <a:rPr lang="zh-TW" altLang="en-US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章</a:t>
            </a:r>
            <a:r>
              <a:rPr lang="en-US" altLang="zh-TW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  <a:cs typeface="Times New Roman" pitchFamily="18" charset="0"/>
              </a:rPr>
              <a:t>19</a:t>
            </a:r>
            <a:r>
              <a:rPr lang="zh-TW" altLang="en-US" b="1" dirty="0" smtClean="0">
                <a:solidFill>
                  <a:srgbClr val="FF0000"/>
                </a:solidFill>
                <a:latin typeface="華康新綜藝體W5" pitchFamily="81" charset="-120"/>
                <a:ea typeface="華康新綜藝體W5" pitchFamily="81" charset="-120"/>
              </a:rPr>
              <a:t>節。）</a:t>
            </a:r>
            <a:endParaRPr lang="zh-TW" altLang="en-US" b="1" dirty="0">
              <a:solidFill>
                <a:srgbClr val="FF0000"/>
              </a:solidFill>
              <a:latin typeface="華康新綜藝體W5" pitchFamily="81" charset="-120"/>
              <a:ea typeface="華康新綜藝體W5" pitchFamily="81" charset="-120"/>
            </a:endParaRPr>
          </a:p>
        </p:txBody>
      </p:sp>
      <p:pic>
        <p:nvPicPr>
          <p:cNvPr id="4" name="Picture 2" descr="C:\Users\黃喜燕\AppData\Local\Microsoft\Windows\Temporary Internet Files\Content.IE5\DOJHVMYR\MC900417452[1].wmf"/>
          <p:cNvPicPr>
            <a:picLocks noChangeAspect="1" noChangeArrowheads="1"/>
          </p:cNvPicPr>
          <p:nvPr/>
        </p:nvPicPr>
        <p:blipFill>
          <a:blip r:embed="rId2" cstate="screen">
            <a:lum bright="2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625952"/>
            <a:ext cx="1512168" cy="139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g-a.akamaihd.net/hphotos-ak-ash4/389710_2298586138869_582982955_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20" y="3369608"/>
            <a:ext cx="4311408" cy="3191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fbcdn-sphotos-d-a.akamaihd.net/hphotos-ak-ash3/600292_603567183011364_1412806327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616" y="3353975"/>
            <a:ext cx="4465632" cy="3207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616" y="332901"/>
            <a:ext cx="4437424" cy="3021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20" y="332901"/>
            <a:ext cx="4311408" cy="3021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心形 8"/>
          <p:cNvSpPr/>
          <p:nvPr/>
        </p:nvSpPr>
        <p:spPr>
          <a:xfrm>
            <a:off x="3839540" y="2809688"/>
            <a:ext cx="1368152" cy="1224136"/>
          </a:xfrm>
          <a:prstGeom prst="heart">
            <a:avLst/>
          </a:prstGeom>
          <a:solidFill>
            <a:srgbClr val="EC82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7117040" y="652441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歡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樂用飯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88832" y="3449049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彼此相愛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04020" y="336960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苦樂與共</a:t>
            </a:r>
            <a:endParaRPr lang="zh-TW" alt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55776" y="317068"/>
            <a:ext cx="2135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緊緊相聯</a:t>
            </a:r>
            <a:endParaRPr lang="zh-TW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73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592" y="3445944"/>
            <a:ext cx="4549408" cy="34120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2" y="0"/>
            <a:ext cx="4572000" cy="3420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4592" y="-35618"/>
            <a:ext cx="4549409" cy="349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1" y="3445944"/>
            <a:ext cx="4572001" cy="341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51920" y="3061224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各環得溫暖</a:t>
            </a:r>
            <a:endParaRPr lang="zh-TW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2407" y="2860675"/>
            <a:ext cx="11795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618"/>
            <a:ext cx="9144000" cy="7065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://163.23.79.1/~ftp60/class/%E9%9D%9E%E5%B8%B8%E5%A5%BD%E8%89%B27/%E7%AF%84%E4%BE%8B/%E7%AC%AC%E4%BA%94%E8%AA%B2/%E5%A4%AA%E9%99%BD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19106">
            <a:off x="506149" y="5373378"/>
            <a:ext cx="1664151" cy="150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7889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bcdn-sphotos-e-a.akamaihd.net/hphotos-ak-prn1/149731_118334931563674_241981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582"/>
            <a:ext cx="2753432" cy="688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8" name="Picture 4" descr="https://fbcdn-sphotos-c-a.akamaihd.net/hphotos-ak-prn1/q71/s720x720/996791_613856571981038_60936892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433" y="2056515"/>
            <a:ext cx="6401978" cy="4801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4" descr="https://fbcdn-sphotos-d-a.akamaihd.net/hphotos-ak-ash3/q77/s720x720/944219_531983373524066_42078568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438" y="2391210"/>
            <a:ext cx="5992860" cy="4483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bcdn-sphotos-d-a.akamaihd.net/hphotos-ak-frc3/251924_3632182437943_1378992795_n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433" y="1"/>
            <a:ext cx="6390568" cy="381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文字方塊 7"/>
          <p:cNvSpPr txBox="1"/>
          <p:nvPr/>
        </p:nvSpPr>
        <p:spPr>
          <a:xfrm>
            <a:off x="3215371" y="5967922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宋體" pitchFamily="49" charset="-120"/>
                <a:ea typeface="華康雅宋體" pitchFamily="49" charset="-120"/>
              </a:rPr>
              <a:t>各種聚會</a:t>
            </a:r>
            <a:endParaRPr lang="zh-TW" altLang="en-US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宋體" pitchFamily="49" charset="-120"/>
              <a:ea typeface="華康雅宋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1142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佈景主題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B8CBBAF-39A8-4F9E-93EA-7B7D645353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佈景主題1</Template>
  <TotalTime>1435</TotalTime>
  <Words>297</Words>
  <Application>Microsoft Office PowerPoint</Application>
  <PresentationFormat>如螢幕大小 (4:3)</PresentationFormat>
  <Paragraphs>26</Paragraphs>
  <Slides>13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13</vt:i4>
      </vt:variant>
    </vt:vector>
  </HeadingPairs>
  <TitlesOfParts>
    <vt:vector size="15" baseType="lpstr">
      <vt:lpstr>佈景主題1</vt:lpstr>
      <vt:lpstr>CSC</vt:lpstr>
      <vt:lpstr>PowerPoint 簡報</vt:lpstr>
      <vt:lpstr>PowerPoint 簡報</vt:lpstr>
      <vt:lpstr>PowerPoint 簡報</vt:lpstr>
      <vt:lpstr>PowerPoint 簡報</vt:lpstr>
      <vt:lpstr>PowerPoint 簡報</vt:lpstr>
      <vt:lpstr>阿！可愛的召會生活 Lovely Church Life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西照顧區</dc:title>
  <dc:creator>黃喜燕</dc:creator>
  <cp:lastModifiedBy>user</cp:lastModifiedBy>
  <cp:revision>94</cp:revision>
  <dcterms:created xsi:type="dcterms:W3CDTF">2013-06-26T12:43:02Z</dcterms:created>
  <dcterms:modified xsi:type="dcterms:W3CDTF">2013-09-06T14:54:04Z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TC300027089990</vt:lpwstr>
  </property>
</Properties>
</file>