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33" autoAdjust="0"/>
  </p:normalViewPr>
  <p:slideViewPr>
    <p:cSldViewPr showGuides="1">
      <p:cViewPr varScale="1">
        <p:scale>
          <a:sx n="50" d="100"/>
          <a:sy n="50" d="100"/>
        </p:scale>
        <p:origin x="-57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815909-165E-4A91-BB40-44F9FEA6D3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6750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各位朋友，在我們的人生中，曾否遇過挫折？曾否無論我們再怎麼努力，也改變不了我們所面臨的困境？曾否在人生的瓶頸，感到軟弱無力？</a:t>
            </a:r>
            <a:endParaRPr lang="en-US" altLang="zh-TW" dirty="0" smtClean="0"/>
          </a:p>
          <a:p>
            <a:r>
              <a:rPr lang="zh-TW" altLang="en-US" dirty="0" smtClean="0"/>
              <a:t>今天</a:t>
            </a:r>
            <a:r>
              <a:rPr lang="zh-TW" altLang="en-US" dirty="0" smtClean="0"/>
              <a:t>我們要</a:t>
            </a:r>
            <a:r>
              <a:rPr lang="zh-TW" altLang="en-US" dirty="0" smtClean="0"/>
              <a:t>告訴</a:t>
            </a:r>
            <a:r>
              <a:rPr lang="zh-TW" altLang="en-US" dirty="0" smtClean="0"/>
              <a:t>你們一個</a:t>
            </a:r>
            <a:r>
              <a:rPr lang="zh-TW" altLang="en-US" dirty="0" smtClean="0"/>
              <a:t>聖經故事，裏面提到一個軟弱的人。</a:t>
            </a:r>
            <a:r>
              <a:rPr lang="zh-TW" altLang="en-US" dirty="0" smtClean="0"/>
              <a:t>同學們，</a:t>
            </a:r>
            <a:r>
              <a:rPr lang="zh-TW" altLang="en-US" dirty="0" smtClean="0"/>
              <a:t>想問</a:t>
            </a:r>
            <a:r>
              <a:rPr lang="zh-TW" altLang="en-US" dirty="0" smtClean="0"/>
              <a:t>你們一個</a:t>
            </a:r>
            <a:r>
              <a:rPr lang="zh-TW" altLang="en-US" dirty="0" smtClean="0"/>
              <a:t>問題，</a:t>
            </a:r>
            <a:r>
              <a:rPr lang="zh-TW" altLang="en-US" dirty="0" smtClean="0"/>
              <a:t>你們覺得</a:t>
            </a:r>
            <a:r>
              <a:rPr lang="zh-TW" altLang="en-US" dirty="0" smtClean="0"/>
              <a:t>甚麼樣的人算是軟弱的人？</a:t>
            </a:r>
            <a:r>
              <a:rPr lang="en-US" altLang="zh-TW" dirty="0" smtClean="0"/>
              <a:t>(</a:t>
            </a:r>
            <a:r>
              <a:rPr lang="zh-TW" altLang="en-US" dirty="0" smtClean="0"/>
              <a:t>各種答案</a:t>
            </a:r>
            <a:r>
              <a:rPr lang="en-US" altLang="zh-TW" dirty="0" smtClean="0"/>
              <a:t>)</a:t>
            </a:r>
            <a:r>
              <a:rPr lang="zh-TW" altLang="en-US" dirty="0" smtClean="0"/>
              <a:t>在這故事裏，說到一個癱患的人，他如何經歷一個奇妙的改變。這個故事所記載的，不僅僅是一個故事，更是千千萬萬的基督徒所經歷的事實。</a:t>
            </a:r>
            <a:endParaRPr lang="en-US" altLang="zh-TW" dirty="0" smtClean="0"/>
          </a:p>
          <a:p>
            <a:r>
              <a:rPr lang="zh-TW" altLang="en-US" dirty="0" smtClean="0"/>
              <a:t>這個癱子的故事，其實與</a:t>
            </a:r>
            <a:r>
              <a:rPr lang="zh-TW" altLang="en-US" dirty="0" smtClean="0"/>
              <a:t>我們息息相關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15909-165E-4A91-BB40-44F9FEA6D3A7}" type="slidenum">
              <a:rPr lang="en-US" altLang="zh-TW" smtClean="0"/>
              <a:pPr/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194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90831-39EE-4B0E-8299-C3ED94013286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當時的以色列首都耶路撒冷，有一個可以醫治人的池子叫作畢士大，這個池子很奇妙，時常會有天使下來攪動池子的水，當水一動的時候，第一個跳下去的人，無論得了甚麼病，都可以痊癒。因此在這池子的周圍，有五個長廊，裡面躺著許多病弱的、瞎眼的、瘸腿的、枯乾的，</a:t>
            </a:r>
            <a:r>
              <a:rPr lang="zh-TW" altLang="en-US" dirty="0" smtClean="0"/>
              <a:t>他們都</a:t>
            </a:r>
            <a:r>
              <a:rPr lang="zh-TW" altLang="en-US" dirty="0"/>
              <a:t>在那裏，日復一日，年復一年，等候水動的那一刻。這個池子的名字叫作畢士大，是很有意義的，畢士大的原文就是憐憫之家，說出人類在神眼中，無論你多剛強、多健康、多有能力、多有權勢，其實在神看來，都是軟弱無力的人，需要神的憐憫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D4F6E-DA56-45DD-8F19-9128D27C4B51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這群軟弱的人當中，有一個是最最軟弱的，他是一個癱子，病了足足三十八年，都不能行走，也不能站立。因此，他也來到畢士大這座池子，渴望得醫治。但是，三十八年過去了，他還是一直躺在那裏。甚麼事都沒發生。</a:t>
            </a:r>
          </a:p>
          <a:p>
            <a:r>
              <a:rPr lang="zh-TW" altLang="en-US" dirty="0"/>
              <a:t>這時，有件事發生了，</a:t>
            </a:r>
            <a:r>
              <a:rPr lang="zh-TW" altLang="en-US" dirty="0" smtClean="0"/>
              <a:t>我們一起</a:t>
            </a:r>
            <a:r>
              <a:rPr lang="zh-TW" altLang="en-US" dirty="0"/>
              <a:t>讀下面這處經節：「在那裡有一個人，病了三十八年。耶穌看見他躺著，知道他已經病了許久 。」</a:t>
            </a:r>
            <a:r>
              <a:rPr lang="zh-TW" altLang="en-US" dirty="0" smtClean="0"/>
              <a:t>同學們，我們也許</a:t>
            </a:r>
            <a:r>
              <a:rPr lang="zh-TW" altLang="en-US" dirty="0"/>
              <a:t>生活過的很優越，不愁吃，不愁穿，</a:t>
            </a:r>
            <a:r>
              <a:rPr lang="zh-TW" altLang="en-US" dirty="0" smtClean="0"/>
              <a:t>我們有</a:t>
            </a:r>
            <a:r>
              <a:rPr lang="zh-TW" altLang="en-US" dirty="0"/>
              <a:t>許多朋友，</a:t>
            </a:r>
            <a:r>
              <a:rPr lang="zh-TW" altLang="en-US" dirty="0" smtClean="0"/>
              <a:t>我們也</a:t>
            </a:r>
            <a:r>
              <a:rPr lang="zh-TW" altLang="en-US" dirty="0"/>
              <a:t>正在追求</a:t>
            </a:r>
            <a:r>
              <a:rPr lang="zh-TW" altLang="en-US" dirty="0" smtClean="0"/>
              <a:t>我們的</a:t>
            </a:r>
            <a:r>
              <a:rPr lang="zh-TW" altLang="en-US" dirty="0"/>
              <a:t>夢想，甚至已經達成了某些目標，但你是否有些隱藏的軟弱，隱藏的憂慮、悲傷、煩腦，是不為人所知道的呢？或者人也知道，但是父母親友不能理解，書本中也找不到解答。如果你有，請你讀這經節，這裏有兩個動詞：耶穌看見他躺著！知道他已經病了許久 ！讚美主，耶穌看見</a:t>
            </a:r>
            <a:r>
              <a:rPr lang="zh-TW" altLang="en-US" dirty="0" smtClean="0"/>
              <a:t>我們的</a:t>
            </a:r>
            <a:r>
              <a:rPr lang="zh-TW" altLang="en-US" dirty="0"/>
              <a:t>軟弱，他也知道</a:t>
            </a:r>
            <a:r>
              <a:rPr lang="zh-TW" altLang="en-US" dirty="0" smtClean="0"/>
              <a:t>我們的</a:t>
            </a:r>
            <a:r>
              <a:rPr lang="zh-TW" altLang="en-US" dirty="0"/>
              <a:t>軟弱，正如同他看見、知道這癱子的軟弱一樣。你可能覺得：有差嗎？神真能拯救我嗎？</a:t>
            </a:r>
            <a:r>
              <a:rPr lang="zh-TW" altLang="en-US" dirty="0" smtClean="0"/>
              <a:t>我們可以</a:t>
            </a:r>
            <a:r>
              <a:rPr lang="zh-TW" altLang="en-US" dirty="0"/>
              <a:t>繼續看底下的故事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D6456-4A9A-46FD-85A4-0149B040E8D6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當耶穌看見這癱子，就問他說，你想要痊愈麼？ 結果他回答甚麼？</a:t>
            </a:r>
            <a:r>
              <a:rPr lang="zh-TW" altLang="en-US" dirty="0" smtClean="0"/>
              <a:t>我們一起</a:t>
            </a:r>
            <a:r>
              <a:rPr lang="zh-TW" altLang="en-US" dirty="0"/>
              <a:t>讀：</a:t>
            </a:r>
            <a:r>
              <a:rPr lang="en-US" altLang="zh-TW" dirty="0"/>
              <a:t>『</a:t>
            </a:r>
            <a:r>
              <a:rPr lang="zh-TW" altLang="en-US" dirty="0"/>
              <a:t>病人回答說，先生，水動的時候，沒有人把我放在池子裡；我正去的時候，總有別人比我先下去。</a:t>
            </a:r>
            <a:r>
              <a:rPr lang="en-US" altLang="zh-TW" dirty="0"/>
              <a:t>』 </a:t>
            </a:r>
            <a:r>
              <a:rPr lang="zh-TW" altLang="en-US" dirty="0"/>
              <a:t>這裏</a:t>
            </a:r>
            <a:r>
              <a:rPr lang="zh-TW" altLang="en-US" dirty="0" smtClean="0"/>
              <a:t>我們看見</a:t>
            </a:r>
            <a:r>
              <a:rPr lang="zh-TW" altLang="en-US" dirty="0"/>
              <a:t>，這病人他其實知道醫治的方法，就是甚麼？當水動的時候，跳下池子去，就能痊癒。所以他也在那邊等，但他有力氣嗎？可能很微弱，等他爬到池子邊的時候，已經有人先下去了，他只好眼睜睜看人比他先得醫治。他有方法，卻沒有力量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7BC439-509F-4F41-A271-E579FD025C7D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所以，當耶穌遇見他的那一天，是猶太人的安息日，他卻沒有真正的安息。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90A6A-3BA4-4F0A-A33B-421910DF47C2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（讀上面的話）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93F77-1C92-428A-AB2A-D1B1583D4F89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（讀上面的話）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62256-8681-4388-B130-B89086F53725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（讀上面的話）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1D93E-CD01-497B-9EB6-B868DD542323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我們為</a:t>
            </a:r>
            <a:r>
              <a:rPr lang="zh-TW" altLang="en-US" dirty="0"/>
              <a:t>甚麼是軟弱的人呢？（讀）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2AEC-3874-4991-9C79-701690EB041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1058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7D242-66BD-4C64-9A4E-9029E650C5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63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4AF03-4EC7-491B-97B5-0AA1A757CA5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162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ED599-50BD-473E-AD64-19CB98C0165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07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14A46-D0B7-4835-8263-16D16BBFEE4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91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6CCD6-D303-4660-B7CB-7C9E178B65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42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5A94-320B-4FA1-BDE0-B326EA6E7D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705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19B42-E332-4112-A4B6-9084CC1949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231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4B66C-AA6A-4E13-A383-FC8D2B6728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972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4AF7E-EE32-41BC-A0F3-BBA9E378EC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66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1BB80-8550-4CFB-9614-7A0C73F38FD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378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A9CF3B-22FF-4644-85D6-F44C53C64AB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9289" y="548680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solidFill>
                  <a:srgbClr val="C00000"/>
                </a:solidFill>
                <a:ea typeface="金梅毛行書" panose="02010609000101010101" pitchFamily="49" charset="-120"/>
              </a:rPr>
              <a:t>不再軟弱</a:t>
            </a:r>
          </a:p>
        </p:txBody>
      </p:sp>
    </p:spTree>
    <p:extLst>
      <p:ext uri="{BB962C8B-B14F-4D97-AF65-F5344CB8AC3E}">
        <p14:creationId xmlns:p14="http://schemas.microsoft.com/office/powerpoint/2010/main" val="17197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1268" name="Picture 4" descr="未命名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"/>
            <a:ext cx="9200926" cy="683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600000"/>
                </a:solidFill>
              </a:rPr>
              <a:t>得拯救的途徑</a:t>
            </a:r>
            <a:endParaRPr lang="zh-TW" altLang="zh-TW" b="1" dirty="0">
              <a:solidFill>
                <a:srgbClr val="6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3300"/>
              </a:buClr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聽見主的話</a:t>
            </a:r>
            <a:endParaRPr lang="en-US" altLang="zh-TW" sz="4000" b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 algn="just">
              <a:buClr>
                <a:srgbClr val="CC3300"/>
              </a:buClr>
              <a:buNone/>
            </a:pPr>
            <a:r>
              <a:rPr lang="en-US" altLang="zh-TW" sz="28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那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聽我話，又信差我來者的，就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有永遠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的生命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b="1" dirty="0" smtClean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just">
              <a:buClr>
                <a:srgbClr val="CC3300"/>
              </a:buClr>
              <a:buNone/>
            </a:pPr>
            <a:r>
              <a:rPr lang="en-US" altLang="zh-TW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不至於受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審判，乃是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已經出死入生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了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  <a:r>
              <a:rPr lang="zh-TW" altLang="en-US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約五</a:t>
            </a:r>
            <a:r>
              <a:rPr lang="en-US" altLang="zh-TW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endParaRPr lang="en-US" altLang="zh-TW" sz="2800" b="1" dirty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CC3300"/>
              </a:buClr>
              <a:buNone/>
            </a:pPr>
            <a:endParaRPr lang="en-US" altLang="zh-TW" b="1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u"/>
            </a:pPr>
            <a:r>
              <a:rPr lang="zh-TW" altLang="en-US" sz="40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相信</a:t>
            </a:r>
            <a:r>
              <a:rPr lang="zh-TW" altLang="en-US" sz="40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主</a:t>
            </a:r>
            <a:endParaRPr lang="en-US" altLang="zh-TW" sz="4000" b="1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>
              <a:buClr>
                <a:srgbClr val="CC3300"/>
              </a:buClr>
              <a:buNone/>
            </a:pP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凡接受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祂的，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就是信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入祂名的人，祂就賜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他們</a:t>
            </a:r>
            <a:endParaRPr lang="en-US" altLang="zh-TW" sz="2800" b="1" dirty="0" smtClean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Clr>
                <a:srgbClr val="CC3300"/>
              </a:buClr>
              <a:buNone/>
            </a:pPr>
            <a:r>
              <a:rPr lang="en-US" altLang="zh-TW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權柄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成為神</a:t>
            </a:r>
            <a:r>
              <a:rPr lang="zh-TW" altLang="en-US" sz="2800" b="1" dirty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的兒女</a:t>
            </a:r>
            <a:r>
              <a:rPr lang="zh-TW" altLang="en-US" sz="28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               </a:t>
            </a:r>
            <a:r>
              <a:rPr lang="zh-TW" altLang="en-US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約一</a:t>
            </a:r>
            <a:r>
              <a:rPr lang="en-US" altLang="zh-TW" sz="2000" b="1" dirty="0" smtClean="0">
                <a:solidFill>
                  <a:srgbClr val="0066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endParaRPr lang="zh-TW" altLang="zh-TW" sz="2800" b="1" dirty="0">
              <a:solidFill>
                <a:srgbClr val="0066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3316" name="Picture 4" descr="未命名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4340" name="Picture 4" descr="未命名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00" y="-24760"/>
            <a:ext cx="6438850" cy="688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5364" name="Picture 4" descr="未命名1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0"/>
            <a:ext cx="91314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6388" name="Picture 4" descr="未命名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"/>
            <a:ext cx="9144000" cy="683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7412" name="Picture 4" descr="未命名1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62"/>
            <a:ext cx="9144000" cy="68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82552" y="1916832"/>
            <a:ext cx="5410944" cy="3845024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endParaRPr lang="en-US" altLang="zh-TW" b="1" dirty="0" smtClean="0">
              <a:solidFill>
                <a:srgbClr val="6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b="1" dirty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為甚麼耽延</a:t>
            </a: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b="1" dirty="0" smtClean="0">
              <a:solidFill>
                <a:srgbClr val="6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起來，</a:t>
            </a:r>
            <a:endParaRPr lang="en-US" altLang="zh-TW" b="1" dirty="0" smtClean="0">
              <a:solidFill>
                <a:srgbClr val="6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呼</a:t>
            </a:r>
            <a:r>
              <a:rPr lang="zh-TW" altLang="en-US" b="1" dirty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求</a:t>
            </a: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著祂</a:t>
            </a:r>
            <a:r>
              <a:rPr lang="zh-TW" altLang="en-US" b="1" dirty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名受</a:t>
            </a:r>
            <a:r>
              <a:rPr lang="zh-TW" altLang="en-US" b="1" dirty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浸</a:t>
            </a: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b="1" dirty="0" smtClean="0">
              <a:solidFill>
                <a:srgbClr val="6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洗</a:t>
            </a:r>
            <a:r>
              <a:rPr lang="zh-TW" altLang="en-US" b="1" dirty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去你</a:t>
            </a:r>
            <a:r>
              <a:rPr lang="zh-TW" altLang="en-US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的罪。</a:t>
            </a:r>
            <a:endParaRPr lang="en-US" altLang="zh-TW" b="1" dirty="0" smtClean="0">
              <a:solidFill>
                <a:srgbClr val="6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2000" b="1" dirty="0" smtClean="0">
              <a:solidFill>
                <a:srgbClr val="6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sz="2000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徒二二</a:t>
            </a:r>
            <a:r>
              <a:rPr lang="en-US" altLang="zh-TW" sz="2000" b="1" dirty="0" smtClean="0">
                <a:solidFill>
                  <a:srgbClr val="6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endParaRPr lang="zh-TW" altLang="zh-TW" sz="2000" b="1" dirty="0">
              <a:solidFill>
                <a:srgbClr val="6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4355"/>
            <a:ext cx="3888432" cy="13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3077" name="Picture 5" descr="未命名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4100" name="Picture 4" descr="未命名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2" y="30480"/>
            <a:ext cx="9167232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5124" name="Picture 4" descr="未命名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6148" name="Picture 4" descr="未命名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56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7172" name="Picture 4" descr="未命名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38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8196" name="Picture 4" descr="未命名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80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9220" name="Picture 4" descr="未命名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5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10244" name="Picture 4" descr="未命名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32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812</Words>
  <Application>Microsoft Office PowerPoint</Application>
  <PresentationFormat>如螢幕大小 (4:3)</PresentationFormat>
  <Paragraphs>37</Paragraphs>
  <Slides>17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得拯救的途徑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sdlu1994</cp:lastModifiedBy>
  <cp:revision>13</cp:revision>
  <dcterms:created xsi:type="dcterms:W3CDTF">2015-02-09T00:38:03Z</dcterms:created>
  <dcterms:modified xsi:type="dcterms:W3CDTF">2015-02-20T15:19:13Z</dcterms:modified>
</cp:coreProperties>
</file>