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8" r:id="rId3"/>
    <p:sldId id="285" r:id="rId4"/>
    <p:sldId id="291" r:id="rId5"/>
    <p:sldId id="292" r:id="rId6"/>
    <p:sldId id="293" r:id="rId7"/>
    <p:sldId id="295" r:id="rId8"/>
    <p:sldId id="301" r:id="rId9"/>
    <p:sldId id="312" r:id="rId10"/>
    <p:sldId id="314" r:id="rId11"/>
    <p:sldId id="321" r:id="rId12"/>
    <p:sldId id="329" r:id="rId13"/>
    <p:sldId id="331" r:id="rId14"/>
    <p:sldId id="300" r:id="rId15"/>
    <p:sldId id="299" r:id="rId16"/>
    <p:sldId id="332" r:id="rId17"/>
    <p:sldId id="306" r:id="rId18"/>
    <p:sldId id="315" r:id="rId19"/>
    <p:sldId id="32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91"/>
    <a:srgbClr val="BCFF79"/>
    <a:srgbClr val="99FF33"/>
    <a:srgbClr val="FFFF5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04" autoAdjust="0"/>
  </p:normalViewPr>
  <p:slideViewPr>
    <p:cSldViewPr>
      <p:cViewPr varScale="1">
        <p:scale>
          <a:sx n="43" d="100"/>
          <a:sy n="43" d="100"/>
        </p:scale>
        <p:origin x="-76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F428-935A-488B-A5D8-4C6C0E9C8AED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5CD4-1966-4576-A080-9F4F8FB985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7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我們今天要講的題目是，有意義的人生。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東半球開門作生意，西半球關門睡覺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可說晝夜都在作生意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他在各大銀行都有存款，可以任意開支票提取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他的收入不是以一年一月計算，是以每秒鐘計算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可說是家財萬貫，享盡人生福樂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然而，別人看他快樂，他卻十分痛苦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世人所用方法，他已用盡，有錢有勢，有甚麼是他辦不到的？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他越有錢，苦悶越加厲害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最後，他遊遍世界，卻仍無法解除煩悶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至終，在返美途中投海自殺了！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同學，我們想想看，他們幾乎擁有一切，為何仍覺虛空呢？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他們到底缺少了甚麼？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在聖經中，有一處經節說到：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神就按着自己的形像創造人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。」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這邊說到人有神的形像。一個手套，有手的形狀，目的是為着裝手，同樣，人有神的形像，目的乃是為着盛裝神。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人如何盛裝神呢？另一處經節說：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「願你們的靈、與魂、與身子得蒙保守。」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指明人有三個部分：靈、魂、身體。最外面是身體，我們有食衣住行的需要；裏面有魂，就是我們的心思，可以思考、追求學問、還有情感，我們會喜歡和家人、朋友再一起，以及意志，可以判斷、作決定；然而，當我們衣食無缺、功成名就時，卻仍然覺得深處不滿足，因為在我們的深處有一個部分叫作靈，這個靈是用來接觸神、接受神的部分。而神是靈，渴望進到我們的靈裏，作我們真正的滿足，這就是我們人生真正的意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今天，我們如何接受神呢？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D3DE2-883F-4E09-873E-480DB9B591BD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接受神有兩個步驟：第一是信，第二是受浸。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信是裏面的得救；受浸是外面得確認。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現在，我們來禱告，我說一句，你們跟我說一句：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「主耶穌，我是一個虛空的人，我需要你，哦，我願意接受你，作我的救主，作我的生命，主耶穌，謝謝你。」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我們的禱告就是第一步：相信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zh-TW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現在，我們可以受浸了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同學，你曾否想過你人生的意義為何？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考上了大學，你想過怎樣的大學生活呢？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有沒有人想說說看？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互動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非常好，這些都很好，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但是到底甚麼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是我們人生真正的意義呢？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還是成就呢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04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我們來看歷史上幾個有名的人物：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亞歷山大，是馬其頓的國王，出生於西元前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356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他英武有名，國富兵強，一生從來沒有打過敗仗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被認為是歷史上最成功的統帥之一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他在數年之內征服了歐亞非三洲，稱霸世界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有一句話是這麼形容他的：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國勢之大空前絕後，威榮之盛蓋世無雙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然而，有一天，死亡找到了他，他不願離去，但卻無法逃避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此時他想到榮華竟如此虛空，人生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竟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如此短暫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便囑咐他的家人：『死後要將我的棺材兩邊，鑽開兩個圓洞，將我兩臂兩手放在棺材外，並且到街上去遊行，好喚醒世人，叫他們看見我是空手來到世界，仍舊空手離世，一切榮華、富有、皇宮、美女、金銀、財寶、盛譽、美名，一點也帶不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走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！』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另外，在近代有一個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著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名人物，柯達相機的創辦人：喬治·伊士曼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他所創辦的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柯達相機在世界每一個角落幾乎都有它的分店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西半球商店開門作生意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東半球關門睡覺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5CD4-1966-4576-A080-9F4F8FB985F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/>
          <a:lstStyle>
            <a:lvl1pPr algn="l">
              <a:defRPr sz="66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1905000"/>
          </a:xfr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 b="1"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97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53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2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6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8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9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00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9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3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96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2014/8/23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人生的奧祕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52" y="1196752"/>
            <a:ext cx="658664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260648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東半球商店開門作生意  </a:t>
            </a:r>
            <a:endParaRPr lang="en-US" altLang="zh-TW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西半球關門睡覺</a:t>
            </a:r>
            <a:endParaRPr lang="zh-TW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62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l70101\Desktop\Screenshot_2014-08-06-10-46-33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"/>
          <a:stretch/>
        </p:blipFill>
        <p:spPr bwMode="auto">
          <a:xfrm>
            <a:off x="12927" y="0"/>
            <a:ext cx="912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96480" y="102393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368300">
                    <a:schemeClr val="bg1">
                      <a:alpha val="71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家財萬貫，人生福樂</a:t>
            </a:r>
            <a:endParaRPr lang="zh-TW" altLang="en-US" sz="4400" b="1" dirty="0">
              <a:ln w="1905"/>
              <a:solidFill>
                <a:schemeClr val="accent6">
                  <a:lumMod val="75000"/>
                </a:schemeClr>
              </a:solidFill>
              <a:effectLst>
                <a:glow rad="368300">
                  <a:schemeClr val="bg1">
                    <a:alpha val="71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6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 bwMode="auto">
          <a:xfrm>
            <a:off x="0" y="0"/>
            <a:ext cx="91632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256584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別人看他快樂</a:t>
            </a:r>
            <a:endParaRPr lang="zh-TW" altLang="en-US" sz="5400" b="1" dirty="0">
              <a:solidFill>
                <a:srgbClr val="FF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779912" y="3992880"/>
            <a:ext cx="5148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他卻十分痛苦</a:t>
            </a:r>
            <a:endParaRPr lang="zh-TW" altLang="en-US" sz="5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3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9" t="2821" r="3525" b="35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258816" cy="1143000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遊遍世界</a:t>
            </a:r>
            <a:endParaRPr lang="zh-TW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400" b="1" dirty="0" smtClean="0">
                <a:ln w="1270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卻仍無法解除煩悶</a:t>
            </a:r>
            <a:endParaRPr lang="zh-TW" altLang="en-US" sz="5400" b="1" dirty="0">
              <a:ln w="12700">
                <a:noFill/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6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400" b="1" dirty="0" smtClean="0">
                <a:ln w="1270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至終投海自殺</a:t>
            </a:r>
            <a:endParaRPr lang="zh-TW" altLang="en-US" sz="5400" b="1" dirty="0">
              <a:ln w="12700">
                <a:noFill/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3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" y="0"/>
            <a:ext cx="91991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448" y="1124744"/>
            <a:ext cx="4926632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為何仍覺虛空呢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93440" y="260648"/>
            <a:ext cx="4926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他們幾乎擁有一切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06408" y="3717032"/>
            <a:ext cx="8229600" cy="114300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zh-TW" altLang="en-US" sz="60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他們到底缺少了甚麼？</a:t>
            </a:r>
            <a:endParaRPr lang="zh-TW" altLang="en-US" sz="6000" b="1" kern="0" dirty="0">
              <a:solidFill>
                <a:schemeClr val="bg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40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64330">
              <a:schemeClr val="accent1">
                <a:lumMod val="75000"/>
              </a:schemeClr>
            </a:gs>
            <a:gs pos="94000">
              <a:schemeClr val="tx2">
                <a:lumMod val="10000"/>
              </a:schemeClr>
            </a:gs>
            <a:gs pos="100000">
              <a:schemeClr val="accent1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021" y="5268751"/>
            <a:ext cx="792088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帖前五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你們的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、與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、與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保守。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roup 1075"/>
          <p:cNvGrpSpPr>
            <a:grpSpLocks/>
          </p:cNvGrpSpPr>
          <p:nvPr/>
        </p:nvGrpSpPr>
        <p:grpSpPr bwMode="auto">
          <a:xfrm>
            <a:off x="4347685" y="1596343"/>
            <a:ext cx="1295400" cy="1295400"/>
            <a:chOff x="2544" y="1920"/>
            <a:chExt cx="816" cy="816"/>
          </a:xfrm>
        </p:grpSpPr>
        <p:sp>
          <p:nvSpPr>
            <p:cNvPr id="9" name="Oval 1059"/>
            <p:cNvSpPr>
              <a:spLocks noChangeArrowheads="1"/>
            </p:cNvSpPr>
            <p:nvPr/>
          </p:nvSpPr>
          <p:spPr bwMode="auto">
            <a:xfrm>
              <a:off x="2544" y="1920"/>
              <a:ext cx="816" cy="81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3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1060"/>
            <p:cNvSpPr txBox="1">
              <a:spLocks noChangeArrowheads="1"/>
            </p:cNvSpPr>
            <p:nvPr/>
          </p:nvSpPr>
          <p:spPr bwMode="auto">
            <a:xfrm>
              <a:off x="2686" y="2056"/>
              <a:ext cx="538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zh-TW" altLang="en-US" sz="5400" b="1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靈</a:t>
              </a:r>
            </a:p>
          </p:txBody>
        </p:sp>
      </p:grpSp>
      <p:grpSp>
        <p:nvGrpSpPr>
          <p:cNvPr id="11" name="Group 1074"/>
          <p:cNvGrpSpPr>
            <a:grpSpLocks/>
          </p:cNvGrpSpPr>
          <p:nvPr/>
        </p:nvGrpSpPr>
        <p:grpSpPr bwMode="auto">
          <a:xfrm>
            <a:off x="3493858" y="846175"/>
            <a:ext cx="3003550" cy="2819400"/>
            <a:chOff x="1996" y="1495"/>
            <a:chExt cx="1892" cy="1776"/>
          </a:xfrm>
        </p:grpSpPr>
        <p:sp>
          <p:nvSpPr>
            <p:cNvPr id="12" name="Oval 1061"/>
            <p:cNvSpPr>
              <a:spLocks noChangeArrowheads="1"/>
            </p:cNvSpPr>
            <p:nvPr/>
          </p:nvSpPr>
          <p:spPr bwMode="auto">
            <a:xfrm>
              <a:off x="2016" y="1495"/>
              <a:ext cx="1872" cy="177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7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 Box 1063"/>
            <p:cNvSpPr txBox="1">
              <a:spLocks noChangeArrowheads="1"/>
            </p:cNvSpPr>
            <p:nvPr/>
          </p:nvSpPr>
          <p:spPr bwMode="auto">
            <a:xfrm>
              <a:off x="1996" y="2104"/>
              <a:ext cx="538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5400" b="1" dirty="0">
                  <a:solidFill>
                    <a:srgbClr val="FF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魂</a:t>
              </a:r>
            </a:p>
          </p:txBody>
        </p:sp>
      </p:grpSp>
      <p:grpSp>
        <p:nvGrpSpPr>
          <p:cNvPr id="14" name="Group 1073"/>
          <p:cNvGrpSpPr>
            <a:grpSpLocks/>
          </p:cNvGrpSpPr>
          <p:nvPr/>
        </p:nvGrpSpPr>
        <p:grpSpPr bwMode="auto">
          <a:xfrm>
            <a:off x="2619493" y="107367"/>
            <a:ext cx="4725988" cy="4267200"/>
            <a:chOff x="1391" y="1008"/>
            <a:chExt cx="2977" cy="2688"/>
          </a:xfrm>
        </p:grpSpPr>
        <p:sp>
          <p:nvSpPr>
            <p:cNvPr id="15" name="Oval 1062"/>
            <p:cNvSpPr>
              <a:spLocks noChangeArrowheads="1"/>
            </p:cNvSpPr>
            <p:nvPr/>
          </p:nvSpPr>
          <p:spPr bwMode="auto">
            <a:xfrm>
              <a:off x="1420" y="1008"/>
              <a:ext cx="2948" cy="268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b="1"/>
            </a:p>
          </p:txBody>
        </p:sp>
        <p:sp>
          <p:nvSpPr>
            <p:cNvPr id="16" name="Text Box 1064"/>
            <p:cNvSpPr txBox="1">
              <a:spLocks noChangeArrowheads="1"/>
            </p:cNvSpPr>
            <p:nvPr/>
          </p:nvSpPr>
          <p:spPr bwMode="auto">
            <a:xfrm>
              <a:off x="1391" y="2082"/>
              <a:ext cx="576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54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</a:t>
              </a:r>
            </a:p>
          </p:txBody>
        </p:sp>
      </p:grpSp>
      <p:sp>
        <p:nvSpPr>
          <p:cNvPr id="25" name="內容版面配置區 2"/>
          <p:cNvSpPr txBox="1">
            <a:spLocks/>
          </p:cNvSpPr>
          <p:nvPr/>
        </p:nvSpPr>
        <p:spPr>
          <a:xfrm>
            <a:off x="702997" y="4492647"/>
            <a:ext cx="82444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創一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27 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「神就按著自己的</a:t>
            </a: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形像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創造人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Group 1075"/>
          <p:cNvGrpSpPr>
            <a:grpSpLocks/>
          </p:cNvGrpSpPr>
          <p:nvPr/>
        </p:nvGrpSpPr>
        <p:grpSpPr bwMode="auto">
          <a:xfrm>
            <a:off x="387369" y="-10264"/>
            <a:ext cx="1295400" cy="1534599"/>
            <a:chOff x="2544" y="1920"/>
            <a:chExt cx="816" cy="988"/>
          </a:xfrm>
        </p:grpSpPr>
        <p:sp>
          <p:nvSpPr>
            <p:cNvPr id="27" name="Oval 1059"/>
            <p:cNvSpPr>
              <a:spLocks noChangeArrowheads="1"/>
            </p:cNvSpPr>
            <p:nvPr/>
          </p:nvSpPr>
          <p:spPr bwMode="auto">
            <a:xfrm>
              <a:off x="2544" y="1920"/>
              <a:ext cx="816" cy="81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3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66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Text Box 1060"/>
            <p:cNvSpPr txBox="1">
              <a:spLocks noChangeArrowheads="1"/>
            </p:cNvSpPr>
            <p:nvPr/>
          </p:nvSpPr>
          <p:spPr bwMode="auto">
            <a:xfrm>
              <a:off x="2686" y="2056"/>
              <a:ext cx="538" cy="8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zh-TW" altLang="en-US" sz="80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神</a:t>
              </a:r>
            </a:p>
          </p:txBody>
        </p:sp>
      </p:grpSp>
      <p:cxnSp>
        <p:nvCxnSpPr>
          <p:cNvPr id="36" name="直線單箭頭接點 35"/>
          <p:cNvCxnSpPr/>
          <p:nvPr/>
        </p:nvCxnSpPr>
        <p:spPr>
          <a:xfrm>
            <a:off x="1971421" y="948271"/>
            <a:ext cx="2601689" cy="1152128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64330">
              <a:schemeClr val="accent1">
                <a:lumMod val="75000"/>
              </a:schemeClr>
            </a:gs>
            <a:gs pos="94000">
              <a:schemeClr val="tx2">
                <a:lumMod val="10000"/>
              </a:schemeClr>
            </a:gs>
            <a:gs pos="100000">
              <a:schemeClr val="accent1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920951" y="3501008"/>
            <a:ext cx="1944216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236296" y="3789040"/>
            <a:ext cx="1340839" cy="13408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647239" y="4149080"/>
            <a:ext cx="569856" cy="5698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95936" y="1124744"/>
            <a:ext cx="1728192" cy="181460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神</a:t>
            </a:r>
            <a:endParaRPr lang="zh-TW" altLang="en-US" sz="8000" b="1" dirty="0">
              <a:solidFill>
                <a:schemeClr val="accent6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4572000" y="3068960"/>
            <a:ext cx="432048" cy="73448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人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0" b="100000" l="7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3949" y="3861048"/>
            <a:ext cx="1742594" cy="251756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211960" y="42210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682F"/>
                </a:solidFill>
                <a:latin typeface="微軟正黑體" pitchFamily="34" charset="-120"/>
                <a:ea typeface="微軟正黑體" pitchFamily="34" charset="-120"/>
              </a:rPr>
              <a:t>耶穌</a:t>
            </a:r>
            <a:endParaRPr lang="zh-TW" altLang="en-US" sz="5400" b="1" dirty="0">
              <a:solidFill>
                <a:srgbClr val="00682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1691680" y="4941168"/>
            <a:ext cx="2442650" cy="1095122"/>
          </a:xfrm>
          <a:prstGeom prst="rightArrow">
            <a:avLst/>
          </a:prstGeom>
          <a:solidFill>
            <a:srgbClr val="B2D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人的生活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 rot="17444245">
            <a:off x="3822642" y="4853457"/>
            <a:ext cx="441993" cy="2426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十字架.jp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1844824"/>
            <a:ext cx="1224136" cy="1843968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427984" y="17728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釘死</a:t>
            </a:r>
            <a:endParaRPr lang="zh-TW" alt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47864" y="371703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流出寶血</a:t>
            </a:r>
            <a:endParaRPr lang="en-US" altLang="zh-TW" sz="32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洗淨罪</a:t>
            </a:r>
            <a:endParaRPr lang="zh-TW" altLang="en-US" sz="32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 rot="3627405">
            <a:off x="4617189" y="4665984"/>
            <a:ext cx="734295" cy="2426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埋葬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5301208"/>
            <a:ext cx="1728392" cy="606792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220072" y="53732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埋葬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 rot="16826801">
            <a:off x="4745770" y="3613391"/>
            <a:ext cx="2842462" cy="37659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508103" y="345325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復    活</a:t>
            </a:r>
            <a:endParaRPr lang="zh-TW" altLang="en-US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940152" y="1628800"/>
            <a:ext cx="28803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賜生命的靈</a:t>
            </a:r>
            <a:endParaRPr lang="zh-TW" altLang="en-US" sz="4000" b="1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向右箭號 22"/>
          <p:cNvSpPr/>
          <p:nvPr/>
        </p:nvSpPr>
        <p:spPr>
          <a:xfrm rot="4497718">
            <a:off x="6756095" y="3439013"/>
            <a:ext cx="1903286" cy="31585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9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35 0 " pathEditMode="relative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 build="p" animBg="1"/>
      <p:bldP spid="8" grpId="1" build="allAtOnce" animBg="1"/>
      <p:bldP spid="9" grpId="0" animBg="1"/>
      <p:bldP spid="9" grpId="1" animBg="1"/>
      <p:bldP spid="11" grpId="0"/>
      <p:bldP spid="11" grpId="1"/>
      <p:bldP spid="12" grpId="0" animBg="1"/>
      <p:bldP spid="13" grpId="0" animBg="1"/>
      <p:bldP spid="15" grpId="0"/>
      <p:bldP spid="17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5" name="Rectangle 1031"/>
          <p:cNvSpPr>
            <a:spLocks noGrp="1" noChangeArrowheads="1"/>
          </p:cNvSpPr>
          <p:nvPr>
            <p:ph type="title"/>
          </p:nvPr>
        </p:nvSpPr>
        <p:spPr>
          <a:xfrm>
            <a:off x="323528" y="4941168"/>
            <a:ext cx="7272808" cy="1143000"/>
          </a:xfrm>
        </p:spPr>
        <p:txBody>
          <a:bodyPr>
            <a:normAutofit/>
          </a:bodyPr>
          <a:lstStyle/>
          <a:p>
            <a:r>
              <a:rPr lang="zh-TW" altLang="en-US" sz="6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</a:rPr>
              <a:t>如何</a:t>
            </a:r>
            <a:r>
              <a:rPr lang="zh-TW" altLang="en-US" sz="6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</a:rPr>
              <a:t>接受</a:t>
            </a:r>
            <a:r>
              <a:rPr lang="zh-TW" altLang="en-US" sz="6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</a:rPr>
              <a:t>神呢？</a:t>
            </a:r>
            <a:endParaRPr lang="zh-TW" altLang="en-US" sz="6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89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6" y="0"/>
            <a:ext cx="9264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31"/>
          <p:cNvSpPr txBox="1">
            <a:spLocks noChangeArrowheads="1"/>
          </p:cNvSpPr>
          <p:nvPr/>
        </p:nvSpPr>
        <p:spPr>
          <a:xfrm>
            <a:off x="935596" y="2641476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信</a:t>
            </a:r>
            <a:r>
              <a:rPr lang="zh-TW" altLang="en-US" sz="3600" b="1" dirty="0" smtClean="0">
                <a:solidFill>
                  <a:srgbClr val="FFFF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是裡面的的得救</a:t>
            </a:r>
            <a:r>
              <a:rPr lang="en-US" altLang="zh-TW" sz="3600" b="1" dirty="0" smtClean="0">
                <a:solidFill>
                  <a:srgbClr val="FFFF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altLang="zh-TW" sz="3600" b="1" dirty="0" smtClean="0">
                <a:solidFill>
                  <a:srgbClr val="FFFF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5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GulimChe" panose="020B0609000101010101" pitchFamily="49" charset="-127"/>
              <a:ea typeface="GulimChe" panose="020B0609000101010101" pitchFamily="49" charset="-127"/>
              <a:cs typeface="+mj-cs"/>
            </a:endParaRPr>
          </a:p>
        </p:txBody>
      </p:sp>
      <p:sp>
        <p:nvSpPr>
          <p:cNvPr id="12" name="Rectangle 1031"/>
          <p:cNvSpPr txBox="1">
            <a:spLocks noChangeArrowheads="1"/>
          </p:cNvSpPr>
          <p:nvPr/>
        </p:nvSpPr>
        <p:spPr>
          <a:xfrm>
            <a:off x="979044" y="3784476"/>
            <a:ext cx="56166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b="1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受浸</a:t>
            </a:r>
            <a:r>
              <a:rPr lang="zh-TW" altLang="en-US" sz="3600" b="1" dirty="0" smtClean="0">
                <a:solidFill>
                  <a:srgbClr val="BCFF79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是外面的確認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CFF79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400109" y="349205"/>
            <a:ext cx="510847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EECE1"/>
              </a:buClr>
              <a:buSzTx/>
              <a:buFont typeface="Wingdings 2" charset="2"/>
              <a:buNone/>
              <a:tabLst/>
              <a:defRPr/>
            </a:pPr>
            <a:r>
              <a:rPr lang="zh-TW" altLang="en-US" dirty="0" smtClean="0">
                <a:solidFill>
                  <a:sysClr val="window" lastClr="FFFFFF"/>
                </a:solidFill>
                <a:effectLst>
                  <a:glow rad="101600">
                    <a:schemeClr val="accent2">
                      <a:lumMod val="75000"/>
                      <a:alpha val="95000"/>
                    </a:schemeClr>
                  </a:glow>
                </a:effectLst>
                <a:latin typeface="Verdana"/>
                <a:ea typeface="微軟正黑體"/>
              </a:rPr>
              <a:t>可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chemeClr val="accent2">
                      <a:lumMod val="75000"/>
                      <a:alpha val="95000"/>
                    </a:schemeClr>
                  </a:glow>
                </a:effectLst>
                <a:uLnTx/>
                <a:uFillTx/>
                <a:latin typeface="Verdana"/>
                <a:ea typeface="微軟正黑體"/>
              </a:rPr>
              <a:t>十六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chemeClr val="accent2">
                      <a:lumMod val="75000"/>
                      <a:alpha val="95000"/>
                    </a:schemeClr>
                  </a:glow>
                </a:effectLst>
                <a:uLnTx/>
                <a:uFillTx/>
                <a:latin typeface="Verdana"/>
                <a:ea typeface="微軟正黑體"/>
              </a:rPr>
              <a:t>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EECE1"/>
              </a:buClr>
              <a:buSzTx/>
              <a:buFont typeface="Wingdings 2" charset="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chemeClr val="accent2">
                      <a:lumMod val="75000"/>
                      <a:alpha val="95000"/>
                    </a:schemeClr>
                  </a:glow>
                </a:effectLst>
                <a:uLnTx/>
                <a:uFillTx/>
                <a:latin typeface="Verdana"/>
                <a:ea typeface="微軟正黑體"/>
              </a:rPr>
              <a:t>信而受浸的必然得救，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chemeClr val="accent2">
                    <a:lumMod val="75000"/>
                    <a:alpha val="95000"/>
                  </a:schemeClr>
                </a:glow>
              </a:effectLst>
              <a:uLnTx/>
              <a:uFillTx/>
              <a:latin typeface="Verdana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7040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543800" cy="1143000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現在可以受浸了！</a:t>
            </a:r>
            <a:endParaRPr lang="zh-TW" alt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8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300192" cy="1152128"/>
          </a:xfrm>
        </p:spPr>
        <p:txBody>
          <a:bodyPr>
            <a:noAutofit/>
          </a:bodyPr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你曾否想過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961256" y="2564904"/>
            <a:ext cx="7221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你人生的意義為何？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73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907" y="1248368"/>
            <a:ext cx="3240360" cy="1318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是財富嗎</a:t>
            </a:r>
            <a:r>
              <a:rPr lang="en-US" altLang="zh-TW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n>
                <a:solidFill>
                  <a:schemeClr val="accent1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10907" y="2862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60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067944" y="1548408"/>
            <a:ext cx="32403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是享樂嗎</a:t>
            </a:r>
            <a:r>
              <a:rPr lang="en-US" altLang="zh-TW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kern="0" dirty="0">
              <a:ln>
                <a:solidFill>
                  <a:schemeClr val="accent1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043608" y="2609586"/>
            <a:ext cx="3240360" cy="22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是學問嗎</a:t>
            </a:r>
            <a:r>
              <a:rPr lang="en-US" altLang="zh-TW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kern="0" dirty="0">
              <a:ln>
                <a:solidFill>
                  <a:schemeClr val="accent1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5400147" y="2871604"/>
            <a:ext cx="3240360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是成就嗎</a:t>
            </a:r>
            <a:r>
              <a:rPr lang="en-US" altLang="zh-TW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kern="0" dirty="0">
              <a:ln>
                <a:solidFill>
                  <a:schemeClr val="accent1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4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4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44131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馬其頓國王</a:t>
            </a:r>
            <a:r>
              <a:rPr lang="en-US" altLang="zh-TW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亞歷山大</a:t>
            </a:r>
            <a:r>
              <a:rPr lang="en-US" altLang="zh-TW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西元</a:t>
            </a:r>
            <a:r>
              <a:rPr lang="zh-TW" alt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前</a:t>
            </a:r>
            <a:r>
              <a:rPr lang="en-US" altLang="zh-TW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356</a:t>
            </a:r>
            <a:r>
              <a:rPr lang="zh-TW" alt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年</a:t>
            </a:r>
            <a:r>
              <a:rPr lang="zh-TW" altLang="zh-TW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～</a:t>
            </a:r>
            <a:r>
              <a:rPr lang="en-US" altLang="zh-TW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323</a:t>
            </a:r>
            <a:r>
              <a:rPr lang="zh-TW" alt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年</a:t>
            </a:r>
            <a:r>
              <a:rPr lang="en-US" altLang="zh-TW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al70101\Desktop\4375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7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爭霸歐亞非三洲</a:t>
            </a:r>
            <a:endParaRPr lang="zh-TW" alt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6896" y="3861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國勢之大空前絕後，</a:t>
            </a:r>
            <a:endParaRPr lang="en-US" altLang="zh-TW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威榮之</a:t>
            </a:r>
            <a:r>
              <a:rPr lang="zh-TW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盛蓋世無雙。</a:t>
            </a:r>
            <a:endParaRPr lang="zh-TW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9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一天，死亡找到了他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0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22768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空手來到世界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46856" y="3222104"/>
            <a:ext cx="8229600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仍舊空手離世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3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88504" y="5157192"/>
            <a:ext cx="6336704" cy="101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TW" alt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喬治</a:t>
            </a:r>
            <a:r>
              <a:rPr lang="en-US" altLang="zh-TW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伊士曼</a:t>
            </a:r>
            <a:endParaRPr lang="en-US" altLang="zh-TW" b="1" dirty="0" smtClean="0">
              <a:effectLst>
                <a:glow rad="101600">
                  <a:schemeClr val="bg1">
                    <a:alpha val="60000"/>
                  </a:schemeClr>
                </a:glow>
                <a:reflection blurRad="6350" stA="55000" endA="50" endPos="85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George Eastman</a:t>
            </a:r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1854</a:t>
            </a:r>
            <a:r>
              <a:rPr lang="zh-TW" altLang="zh-TW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～ </a:t>
            </a:r>
            <a:r>
              <a:rPr lang="en-US" altLang="zh-TW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1932</a:t>
            </a:r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800" b="1" dirty="0">
              <a:effectLst>
                <a:glow rad="101600">
                  <a:schemeClr val="bg1">
                    <a:alpha val="60000"/>
                  </a:schemeClr>
                </a:glow>
                <a:reflection blurRad="6350" stA="55000" endA="50" endPos="85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760" y="4058395"/>
            <a:ext cx="388843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柯達相機創辦人</a:t>
            </a:r>
            <a:endParaRPr lang="zh-TW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640px-GeorgeEastm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056" y="131843"/>
            <a:ext cx="3069840" cy="41490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384376" cy="302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0"/>
            <a:ext cx="5219544" cy="50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19672" y="54868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西半球商店開門作生意  </a:t>
            </a:r>
            <a:endParaRPr lang="en-US" altLang="zh-TW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東半球關門睡覺</a:t>
            </a:r>
            <a:endParaRPr lang="zh-TW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7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HipDaddyO">
  <a:themeElements>
    <a:clrScheme name="HipDaddy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pDaddy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ipDaddy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Beach4</Template>
  <TotalTime>1128</TotalTime>
  <Words>1017</Words>
  <Application>Microsoft Office PowerPoint</Application>
  <PresentationFormat>如螢幕大小 (4:3)</PresentationFormat>
  <Paragraphs>112</Paragraphs>
  <Slides>19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HipDaddyO</vt:lpstr>
      <vt:lpstr>人生的奧祕</vt:lpstr>
      <vt:lpstr>同學，你曾否想過 </vt:lpstr>
      <vt:lpstr>是財富嗎?</vt:lpstr>
      <vt:lpstr>馬其頓國王 亞歷山大 (西元前356年～323年)</vt:lpstr>
      <vt:lpstr>爭霸歐亞非三洲</vt:lpstr>
      <vt:lpstr>一天，死亡找到了他</vt:lpstr>
      <vt:lpstr>空手來到世界</vt:lpstr>
      <vt:lpstr>柯達相機創辦人</vt:lpstr>
      <vt:lpstr>PowerPoint 簡報</vt:lpstr>
      <vt:lpstr>PowerPoint 簡報</vt:lpstr>
      <vt:lpstr>PowerPoint 簡報</vt:lpstr>
      <vt:lpstr>別人看他快樂</vt:lpstr>
      <vt:lpstr>遊遍世界</vt:lpstr>
      <vt:lpstr>為何仍覺虛空呢?</vt:lpstr>
      <vt:lpstr>PowerPoint 簡報</vt:lpstr>
      <vt:lpstr>PowerPoint 簡報</vt:lpstr>
      <vt:lpstr>如何接受神呢？</vt:lpstr>
      <vt:lpstr>PowerPoint 簡報</vt:lpstr>
      <vt:lpstr>現在可以受浸了！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你從哪裡來</dc:title>
  <dc:creator>wal70101</dc:creator>
  <cp:lastModifiedBy>sdlu1994</cp:lastModifiedBy>
  <cp:revision>131</cp:revision>
  <dcterms:created xsi:type="dcterms:W3CDTF">2014-08-04T14:29:45Z</dcterms:created>
  <dcterms:modified xsi:type="dcterms:W3CDTF">2014-08-23T10:05:49Z</dcterms:modified>
</cp:coreProperties>
</file>