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notesMasterIdLst>
    <p:notesMasterId r:id="rId22"/>
  </p:notesMasterIdLst>
  <p:handoutMasterIdLst>
    <p:handoutMasterId r:id="rId23"/>
  </p:handoutMasterIdLst>
  <p:sldIdLst>
    <p:sldId id="269" r:id="rId3"/>
    <p:sldId id="301" r:id="rId4"/>
    <p:sldId id="273" r:id="rId5"/>
    <p:sldId id="274" r:id="rId6"/>
    <p:sldId id="265" r:id="rId7"/>
    <p:sldId id="276" r:id="rId8"/>
    <p:sldId id="258" r:id="rId9"/>
    <p:sldId id="263" r:id="rId10"/>
    <p:sldId id="268" r:id="rId11"/>
    <p:sldId id="260" r:id="rId12"/>
    <p:sldId id="289" r:id="rId13"/>
    <p:sldId id="279" r:id="rId14"/>
    <p:sldId id="296" r:id="rId15"/>
    <p:sldId id="298" r:id="rId16"/>
    <p:sldId id="282" r:id="rId17"/>
    <p:sldId id="291" r:id="rId18"/>
    <p:sldId id="292" r:id="rId19"/>
    <p:sldId id="295" r:id="rId20"/>
    <p:sldId id="286" r:id="rId21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FF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66" d="100"/>
          <a:sy n="6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4F799-44EF-47EF-9D40-121273E3F0C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C8D8691-428B-4654-8A58-C38994E601B9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期末</a:t>
          </a:r>
          <a:endParaRPr lang="en-US" altLang="zh-TW" sz="3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真理裝備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AC65EDCC-CA6C-4382-B7D0-BA45FA4909E5}" type="parTrans" cxnId="{8FD2B64D-C3A3-4285-9E60-72BB8769B5C5}">
      <dgm:prSet/>
      <dgm:spPr/>
      <dgm:t>
        <a:bodyPr/>
        <a:lstStyle/>
        <a:p>
          <a:endParaRPr lang="zh-TW" altLang="en-US"/>
        </a:p>
      </dgm:t>
    </dgm:pt>
    <dgm:pt modelId="{533D0336-94B4-4F78-957F-62EE45C49CAA}" type="sibTrans" cxnId="{8FD2B64D-C3A3-4285-9E60-72BB8769B5C5}">
      <dgm:prSet/>
      <dgm:spPr/>
      <dgm:t>
        <a:bodyPr/>
        <a:lstStyle/>
        <a:p>
          <a:endParaRPr lang="zh-TW" altLang="en-US"/>
        </a:p>
      </dgm:t>
    </dgm:pt>
    <dgm:pt modelId="{ECA345DF-7B18-4840-9E8E-34A0C478FDCE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期初</a:t>
          </a:r>
          <a:endParaRPr lang="en-US" altLang="zh-TW" sz="3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事奉成全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D31192B2-FD3E-44C7-8982-961A83CE4B4E}" type="parTrans" cxnId="{68FE6E99-6863-4AFD-815C-0BA2558320C7}">
      <dgm:prSet/>
      <dgm:spPr/>
      <dgm:t>
        <a:bodyPr/>
        <a:lstStyle/>
        <a:p>
          <a:endParaRPr lang="zh-TW" altLang="en-US"/>
        </a:p>
      </dgm:t>
    </dgm:pt>
    <dgm:pt modelId="{531711C5-95A1-4356-A707-FE54B41B37FF}" type="sibTrans" cxnId="{68FE6E99-6863-4AFD-815C-0BA2558320C7}">
      <dgm:prSet/>
      <dgm:spPr/>
      <dgm:t>
        <a:bodyPr/>
        <a:lstStyle/>
        <a:p>
          <a:endParaRPr lang="zh-TW" altLang="en-US"/>
        </a:p>
      </dgm:t>
    </dgm:pt>
    <dgm:pt modelId="{F375A996-EAFE-4684-AFEF-22C90E03D4B5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期中</a:t>
          </a:r>
          <a:endParaRPr lang="en-US" altLang="zh-TW" sz="3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校園福音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4D7A8B54-75C9-45D0-8EED-C9FC55B7091B}" type="parTrans" cxnId="{8EFCC856-048B-45E6-8165-098E0A20DA18}">
      <dgm:prSet/>
      <dgm:spPr/>
      <dgm:t>
        <a:bodyPr/>
        <a:lstStyle/>
        <a:p>
          <a:endParaRPr lang="zh-TW" altLang="en-US"/>
        </a:p>
      </dgm:t>
    </dgm:pt>
    <dgm:pt modelId="{60698A44-FD30-4DB0-AA55-DB5336CAFC95}" type="sibTrans" cxnId="{8EFCC856-048B-45E6-8165-098E0A20DA18}">
      <dgm:prSet/>
      <dgm:spPr/>
      <dgm:t>
        <a:bodyPr/>
        <a:lstStyle/>
        <a:p>
          <a:endParaRPr lang="zh-TW" altLang="en-US"/>
        </a:p>
      </dgm:t>
    </dgm:pt>
    <dgm:pt modelId="{B88A92E2-23CF-4961-8060-9AAAF47E57C2}" type="pres">
      <dgm:prSet presAssocID="{A1E4F799-44EF-47EF-9D40-121273E3F0C2}" presName="CompostProcess" presStyleCnt="0">
        <dgm:presLayoutVars>
          <dgm:dir/>
          <dgm:resizeHandles val="exact"/>
        </dgm:presLayoutVars>
      </dgm:prSet>
      <dgm:spPr/>
    </dgm:pt>
    <dgm:pt modelId="{4D4D6E7C-9A05-49FC-8CAF-914A50DC6DC7}" type="pres">
      <dgm:prSet presAssocID="{A1E4F799-44EF-47EF-9D40-121273E3F0C2}" presName="arrow" presStyleLbl="bgShp" presStyleIdx="0" presStyleCnt="1"/>
      <dgm:spPr/>
    </dgm:pt>
    <dgm:pt modelId="{42E78B04-A85E-46CC-A4ED-E559E28BB9BE}" type="pres">
      <dgm:prSet presAssocID="{A1E4F799-44EF-47EF-9D40-121273E3F0C2}" presName="linearProcess" presStyleCnt="0"/>
      <dgm:spPr/>
    </dgm:pt>
    <dgm:pt modelId="{64ABD8D6-1B89-4229-8801-9AAEAEB67E43}" type="pres">
      <dgm:prSet presAssocID="{DC8D8691-428B-4654-8A58-C38994E601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6CA883-8E36-4A79-9382-0DFBF2A886B0}" type="pres">
      <dgm:prSet presAssocID="{533D0336-94B4-4F78-957F-62EE45C49CAA}" presName="sibTrans" presStyleCnt="0"/>
      <dgm:spPr/>
    </dgm:pt>
    <dgm:pt modelId="{9D338A30-1D04-437C-927D-6334DC9A3547}" type="pres">
      <dgm:prSet presAssocID="{ECA345DF-7B18-4840-9E8E-34A0C478FDC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DAB6C-B151-4F41-B9EA-FE65CBFE9B4B}" type="pres">
      <dgm:prSet presAssocID="{531711C5-95A1-4356-A707-FE54B41B37FF}" presName="sibTrans" presStyleCnt="0"/>
      <dgm:spPr/>
    </dgm:pt>
    <dgm:pt modelId="{B9C324B3-CE0E-4FDD-B799-96508690EE4D}" type="pres">
      <dgm:prSet presAssocID="{F375A996-EAFE-4684-AFEF-22C90E03D4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EA8D07-227B-4ABF-BBF7-26EEA9904DF0}" type="presOf" srcId="{DC8D8691-428B-4654-8A58-C38994E601B9}" destId="{64ABD8D6-1B89-4229-8801-9AAEAEB67E43}" srcOrd="0" destOrd="0" presId="urn:microsoft.com/office/officeart/2005/8/layout/hProcess9"/>
    <dgm:cxn modelId="{68FE6E99-6863-4AFD-815C-0BA2558320C7}" srcId="{A1E4F799-44EF-47EF-9D40-121273E3F0C2}" destId="{ECA345DF-7B18-4840-9E8E-34A0C478FDCE}" srcOrd="1" destOrd="0" parTransId="{D31192B2-FD3E-44C7-8982-961A83CE4B4E}" sibTransId="{531711C5-95A1-4356-A707-FE54B41B37FF}"/>
    <dgm:cxn modelId="{BEC4CD2E-EC54-446C-A4F0-106A7F0B1A1D}" type="presOf" srcId="{A1E4F799-44EF-47EF-9D40-121273E3F0C2}" destId="{B88A92E2-23CF-4961-8060-9AAAF47E57C2}" srcOrd="0" destOrd="0" presId="urn:microsoft.com/office/officeart/2005/8/layout/hProcess9"/>
    <dgm:cxn modelId="{C88A826F-E560-4A95-B9F3-544C8951B861}" type="presOf" srcId="{ECA345DF-7B18-4840-9E8E-34A0C478FDCE}" destId="{9D338A30-1D04-437C-927D-6334DC9A3547}" srcOrd="0" destOrd="0" presId="urn:microsoft.com/office/officeart/2005/8/layout/hProcess9"/>
    <dgm:cxn modelId="{8EFCC856-048B-45E6-8165-098E0A20DA18}" srcId="{A1E4F799-44EF-47EF-9D40-121273E3F0C2}" destId="{F375A996-EAFE-4684-AFEF-22C90E03D4B5}" srcOrd="2" destOrd="0" parTransId="{4D7A8B54-75C9-45D0-8EED-C9FC55B7091B}" sibTransId="{60698A44-FD30-4DB0-AA55-DB5336CAFC95}"/>
    <dgm:cxn modelId="{CADA2C41-F6A7-41B5-96B3-FBCB0A6BACB6}" type="presOf" srcId="{F375A996-EAFE-4684-AFEF-22C90E03D4B5}" destId="{B9C324B3-CE0E-4FDD-B799-96508690EE4D}" srcOrd="0" destOrd="0" presId="urn:microsoft.com/office/officeart/2005/8/layout/hProcess9"/>
    <dgm:cxn modelId="{8FD2B64D-C3A3-4285-9E60-72BB8769B5C5}" srcId="{A1E4F799-44EF-47EF-9D40-121273E3F0C2}" destId="{DC8D8691-428B-4654-8A58-C38994E601B9}" srcOrd="0" destOrd="0" parTransId="{AC65EDCC-CA6C-4382-B7D0-BA45FA4909E5}" sibTransId="{533D0336-94B4-4F78-957F-62EE45C49CAA}"/>
    <dgm:cxn modelId="{A378F148-0C91-4F35-99B3-2E91B1C0A842}" type="presParOf" srcId="{B88A92E2-23CF-4961-8060-9AAAF47E57C2}" destId="{4D4D6E7C-9A05-49FC-8CAF-914A50DC6DC7}" srcOrd="0" destOrd="0" presId="urn:microsoft.com/office/officeart/2005/8/layout/hProcess9"/>
    <dgm:cxn modelId="{6424096A-E545-40FF-8438-09795EB46695}" type="presParOf" srcId="{B88A92E2-23CF-4961-8060-9AAAF47E57C2}" destId="{42E78B04-A85E-46CC-A4ED-E559E28BB9BE}" srcOrd="1" destOrd="0" presId="urn:microsoft.com/office/officeart/2005/8/layout/hProcess9"/>
    <dgm:cxn modelId="{AD6A058F-1255-42D2-898E-AA2AF7EA379E}" type="presParOf" srcId="{42E78B04-A85E-46CC-A4ED-E559E28BB9BE}" destId="{64ABD8D6-1B89-4229-8801-9AAEAEB67E43}" srcOrd="0" destOrd="0" presId="urn:microsoft.com/office/officeart/2005/8/layout/hProcess9"/>
    <dgm:cxn modelId="{2D9442AE-E40A-4227-9EFB-3D0AA781149E}" type="presParOf" srcId="{42E78B04-A85E-46CC-A4ED-E559E28BB9BE}" destId="{246CA883-8E36-4A79-9382-0DFBF2A886B0}" srcOrd="1" destOrd="0" presId="urn:microsoft.com/office/officeart/2005/8/layout/hProcess9"/>
    <dgm:cxn modelId="{312C7D68-7923-43DE-8073-A37000A3C738}" type="presParOf" srcId="{42E78B04-A85E-46CC-A4ED-E559E28BB9BE}" destId="{9D338A30-1D04-437C-927D-6334DC9A3547}" srcOrd="2" destOrd="0" presId="urn:microsoft.com/office/officeart/2005/8/layout/hProcess9"/>
    <dgm:cxn modelId="{A3D12E1C-7163-43D5-B191-F9D0EA581083}" type="presParOf" srcId="{42E78B04-A85E-46CC-A4ED-E559E28BB9BE}" destId="{156DAB6C-B151-4F41-B9EA-FE65CBFE9B4B}" srcOrd="3" destOrd="0" presId="urn:microsoft.com/office/officeart/2005/8/layout/hProcess9"/>
    <dgm:cxn modelId="{D7868E02-AF9B-4EF8-A5E3-7B882FFE48BD}" type="presParOf" srcId="{42E78B04-A85E-46CC-A4ED-E559E28BB9BE}" destId="{B9C324B3-CE0E-4FDD-B799-96508690EE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4F799-44EF-47EF-9D40-121273E3F0C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C8D8691-428B-4654-8A58-C38994E601B9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期末</a:t>
          </a:r>
          <a:endParaRPr lang="en-US" altLang="zh-TW" sz="3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真理學校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AC65EDCC-CA6C-4382-B7D0-BA45FA4909E5}" type="parTrans" cxnId="{8FD2B64D-C3A3-4285-9E60-72BB8769B5C5}">
      <dgm:prSet/>
      <dgm:spPr/>
      <dgm:t>
        <a:bodyPr/>
        <a:lstStyle/>
        <a:p>
          <a:endParaRPr lang="zh-TW" altLang="en-US"/>
        </a:p>
      </dgm:t>
    </dgm:pt>
    <dgm:pt modelId="{533D0336-94B4-4F78-957F-62EE45C49CAA}" type="sibTrans" cxnId="{8FD2B64D-C3A3-4285-9E60-72BB8769B5C5}">
      <dgm:prSet/>
      <dgm:spPr/>
      <dgm:t>
        <a:bodyPr/>
        <a:lstStyle/>
        <a:p>
          <a:endParaRPr lang="zh-TW" altLang="en-US"/>
        </a:p>
      </dgm:t>
    </dgm:pt>
    <dgm:pt modelId="{ECA345DF-7B18-4840-9E8E-34A0C478FDCE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期初</a:t>
          </a:r>
          <a:endParaRPr lang="en-US" altLang="zh-TW" sz="3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種子訓練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D31192B2-FD3E-44C7-8982-961A83CE4B4E}" type="parTrans" cxnId="{68FE6E99-6863-4AFD-815C-0BA2558320C7}">
      <dgm:prSet/>
      <dgm:spPr/>
      <dgm:t>
        <a:bodyPr/>
        <a:lstStyle/>
        <a:p>
          <a:endParaRPr lang="zh-TW" altLang="en-US"/>
        </a:p>
      </dgm:t>
    </dgm:pt>
    <dgm:pt modelId="{531711C5-95A1-4356-A707-FE54B41B37FF}" type="sibTrans" cxnId="{68FE6E99-6863-4AFD-815C-0BA2558320C7}">
      <dgm:prSet/>
      <dgm:spPr/>
      <dgm:t>
        <a:bodyPr/>
        <a:lstStyle/>
        <a:p>
          <a:endParaRPr lang="zh-TW" altLang="en-US"/>
        </a:p>
      </dgm:t>
    </dgm:pt>
    <dgm:pt modelId="{F375A996-EAFE-4684-AFEF-22C90E03D4B5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期中</a:t>
          </a:r>
          <a:endParaRPr lang="en-US" altLang="zh-TW" sz="3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福音相調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4D7A8B54-75C9-45D0-8EED-C9FC55B7091B}" type="parTrans" cxnId="{8EFCC856-048B-45E6-8165-098E0A20DA18}">
      <dgm:prSet/>
      <dgm:spPr/>
      <dgm:t>
        <a:bodyPr/>
        <a:lstStyle/>
        <a:p>
          <a:endParaRPr lang="zh-TW" altLang="en-US"/>
        </a:p>
      </dgm:t>
    </dgm:pt>
    <dgm:pt modelId="{60698A44-FD30-4DB0-AA55-DB5336CAFC95}" type="sibTrans" cxnId="{8EFCC856-048B-45E6-8165-098E0A20DA18}">
      <dgm:prSet/>
      <dgm:spPr/>
      <dgm:t>
        <a:bodyPr/>
        <a:lstStyle/>
        <a:p>
          <a:endParaRPr lang="zh-TW" altLang="en-US"/>
        </a:p>
      </dgm:t>
    </dgm:pt>
    <dgm:pt modelId="{B88A92E2-23CF-4961-8060-9AAAF47E57C2}" type="pres">
      <dgm:prSet presAssocID="{A1E4F799-44EF-47EF-9D40-121273E3F0C2}" presName="CompostProcess" presStyleCnt="0">
        <dgm:presLayoutVars>
          <dgm:dir/>
          <dgm:resizeHandles val="exact"/>
        </dgm:presLayoutVars>
      </dgm:prSet>
      <dgm:spPr/>
    </dgm:pt>
    <dgm:pt modelId="{4D4D6E7C-9A05-49FC-8CAF-914A50DC6DC7}" type="pres">
      <dgm:prSet presAssocID="{A1E4F799-44EF-47EF-9D40-121273E3F0C2}" presName="arrow" presStyleLbl="bgShp" presStyleIdx="0" presStyleCnt="1"/>
      <dgm:spPr/>
    </dgm:pt>
    <dgm:pt modelId="{42E78B04-A85E-46CC-A4ED-E559E28BB9BE}" type="pres">
      <dgm:prSet presAssocID="{A1E4F799-44EF-47EF-9D40-121273E3F0C2}" presName="linearProcess" presStyleCnt="0"/>
      <dgm:spPr/>
    </dgm:pt>
    <dgm:pt modelId="{64ABD8D6-1B89-4229-8801-9AAEAEB67E43}" type="pres">
      <dgm:prSet presAssocID="{DC8D8691-428B-4654-8A58-C38994E601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6CA883-8E36-4A79-9382-0DFBF2A886B0}" type="pres">
      <dgm:prSet presAssocID="{533D0336-94B4-4F78-957F-62EE45C49CAA}" presName="sibTrans" presStyleCnt="0"/>
      <dgm:spPr/>
    </dgm:pt>
    <dgm:pt modelId="{9D338A30-1D04-437C-927D-6334DC9A3547}" type="pres">
      <dgm:prSet presAssocID="{ECA345DF-7B18-4840-9E8E-34A0C478FDC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DAB6C-B151-4F41-B9EA-FE65CBFE9B4B}" type="pres">
      <dgm:prSet presAssocID="{531711C5-95A1-4356-A707-FE54B41B37FF}" presName="sibTrans" presStyleCnt="0"/>
      <dgm:spPr/>
    </dgm:pt>
    <dgm:pt modelId="{B9C324B3-CE0E-4FDD-B799-96508690EE4D}" type="pres">
      <dgm:prSet presAssocID="{F375A996-EAFE-4684-AFEF-22C90E03D4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FE6E99-6863-4AFD-815C-0BA2558320C7}" srcId="{A1E4F799-44EF-47EF-9D40-121273E3F0C2}" destId="{ECA345DF-7B18-4840-9E8E-34A0C478FDCE}" srcOrd="1" destOrd="0" parTransId="{D31192B2-FD3E-44C7-8982-961A83CE4B4E}" sibTransId="{531711C5-95A1-4356-A707-FE54B41B37FF}"/>
    <dgm:cxn modelId="{C787FA4B-7232-42F1-BB19-682E4FD96270}" type="presOf" srcId="{DC8D8691-428B-4654-8A58-C38994E601B9}" destId="{64ABD8D6-1B89-4229-8801-9AAEAEB67E43}" srcOrd="0" destOrd="0" presId="urn:microsoft.com/office/officeart/2005/8/layout/hProcess9"/>
    <dgm:cxn modelId="{7122DDB8-ADA4-43F9-99C2-83A9ACA3233F}" type="presOf" srcId="{F375A996-EAFE-4684-AFEF-22C90E03D4B5}" destId="{B9C324B3-CE0E-4FDD-B799-96508690EE4D}" srcOrd="0" destOrd="0" presId="urn:microsoft.com/office/officeart/2005/8/layout/hProcess9"/>
    <dgm:cxn modelId="{3A38DCEF-6EBE-4012-A993-5A407157B1A4}" type="presOf" srcId="{ECA345DF-7B18-4840-9E8E-34A0C478FDCE}" destId="{9D338A30-1D04-437C-927D-6334DC9A3547}" srcOrd="0" destOrd="0" presId="urn:microsoft.com/office/officeart/2005/8/layout/hProcess9"/>
    <dgm:cxn modelId="{8EFCC856-048B-45E6-8165-098E0A20DA18}" srcId="{A1E4F799-44EF-47EF-9D40-121273E3F0C2}" destId="{F375A996-EAFE-4684-AFEF-22C90E03D4B5}" srcOrd="2" destOrd="0" parTransId="{4D7A8B54-75C9-45D0-8EED-C9FC55B7091B}" sibTransId="{60698A44-FD30-4DB0-AA55-DB5336CAFC95}"/>
    <dgm:cxn modelId="{AA303C9F-365D-4F03-8A98-A32C0D7BED0C}" type="presOf" srcId="{A1E4F799-44EF-47EF-9D40-121273E3F0C2}" destId="{B88A92E2-23CF-4961-8060-9AAAF47E57C2}" srcOrd="0" destOrd="0" presId="urn:microsoft.com/office/officeart/2005/8/layout/hProcess9"/>
    <dgm:cxn modelId="{8FD2B64D-C3A3-4285-9E60-72BB8769B5C5}" srcId="{A1E4F799-44EF-47EF-9D40-121273E3F0C2}" destId="{DC8D8691-428B-4654-8A58-C38994E601B9}" srcOrd="0" destOrd="0" parTransId="{AC65EDCC-CA6C-4382-B7D0-BA45FA4909E5}" sibTransId="{533D0336-94B4-4F78-957F-62EE45C49CAA}"/>
    <dgm:cxn modelId="{C2B2427A-B5D2-42BC-B82C-CACA7CF98780}" type="presParOf" srcId="{B88A92E2-23CF-4961-8060-9AAAF47E57C2}" destId="{4D4D6E7C-9A05-49FC-8CAF-914A50DC6DC7}" srcOrd="0" destOrd="0" presId="urn:microsoft.com/office/officeart/2005/8/layout/hProcess9"/>
    <dgm:cxn modelId="{AA91201F-EEB6-43B0-A597-658F578430D7}" type="presParOf" srcId="{B88A92E2-23CF-4961-8060-9AAAF47E57C2}" destId="{42E78B04-A85E-46CC-A4ED-E559E28BB9BE}" srcOrd="1" destOrd="0" presId="urn:microsoft.com/office/officeart/2005/8/layout/hProcess9"/>
    <dgm:cxn modelId="{BF313642-C4F8-4971-A5E7-69BB337DF35B}" type="presParOf" srcId="{42E78B04-A85E-46CC-A4ED-E559E28BB9BE}" destId="{64ABD8D6-1B89-4229-8801-9AAEAEB67E43}" srcOrd="0" destOrd="0" presId="urn:microsoft.com/office/officeart/2005/8/layout/hProcess9"/>
    <dgm:cxn modelId="{3B877793-65F0-4DB2-BB81-BD9AE539ED26}" type="presParOf" srcId="{42E78B04-A85E-46CC-A4ED-E559E28BB9BE}" destId="{246CA883-8E36-4A79-9382-0DFBF2A886B0}" srcOrd="1" destOrd="0" presId="urn:microsoft.com/office/officeart/2005/8/layout/hProcess9"/>
    <dgm:cxn modelId="{2336BD61-DB17-42F1-9AF5-2D680FD461B3}" type="presParOf" srcId="{42E78B04-A85E-46CC-A4ED-E559E28BB9BE}" destId="{9D338A30-1D04-437C-927D-6334DC9A3547}" srcOrd="2" destOrd="0" presId="urn:microsoft.com/office/officeart/2005/8/layout/hProcess9"/>
    <dgm:cxn modelId="{25563965-05AF-4AD3-8EC6-8CE7174BAA08}" type="presParOf" srcId="{42E78B04-A85E-46CC-A4ED-E559E28BB9BE}" destId="{156DAB6C-B151-4F41-B9EA-FE65CBFE9B4B}" srcOrd="3" destOrd="0" presId="urn:microsoft.com/office/officeart/2005/8/layout/hProcess9"/>
    <dgm:cxn modelId="{F8E0FEFD-8110-4838-8779-E5FF8E976196}" type="presParOf" srcId="{42E78B04-A85E-46CC-A4ED-E559E28BB9BE}" destId="{B9C324B3-CE0E-4FDD-B799-96508690EE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D6E7C-9A05-49FC-8CAF-914A50DC6DC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D8D6-1B89-4229-8801-9AAEAEB67E43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期末</a:t>
          </a:r>
          <a:endParaRPr lang="en-US" altLang="zh-TW" sz="3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真理裝備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88376" y="1446164"/>
        <a:ext cx="2292128" cy="1633633"/>
      </dsp:txXfrm>
    </dsp:sp>
    <dsp:sp modelId="{9D338A30-1D04-437C-927D-6334DC9A354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期初</a:t>
          </a:r>
          <a:endParaRPr lang="en-US" altLang="zh-TW" sz="3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事奉成全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68735" y="1446164"/>
        <a:ext cx="2292128" cy="1633633"/>
      </dsp:txXfrm>
    </dsp:sp>
    <dsp:sp modelId="{B9C324B3-CE0E-4FDD-B799-96508690EE4D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期中</a:t>
          </a:r>
          <a:endParaRPr lang="en-US" altLang="zh-TW" sz="3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校園福音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849096" y="1446164"/>
        <a:ext cx="229212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D6E7C-9A05-49FC-8CAF-914A50DC6DC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D8D6-1B89-4229-8801-9AAEAEB67E43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期末</a:t>
          </a:r>
          <a:endParaRPr lang="en-US" altLang="zh-TW" sz="3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真理學校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88376" y="1446164"/>
        <a:ext cx="2292128" cy="1633633"/>
      </dsp:txXfrm>
    </dsp:sp>
    <dsp:sp modelId="{9D338A30-1D04-437C-927D-6334DC9A354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期初</a:t>
          </a:r>
          <a:endParaRPr lang="en-US" altLang="zh-TW" sz="3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種子訓練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68735" y="1446164"/>
        <a:ext cx="2292128" cy="1633633"/>
      </dsp:txXfrm>
    </dsp:sp>
    <dsp:sp modelId="{B9C324B3-CE0E-4FDD-B799-96508690EE4D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期中</a:t>
          </a:r>
          <a:endParaRPr lang="en-US" altLang="zh-TW" sz="3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福音相調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849096" y="1446164"/>
        <a:ext cx="229212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C66E-3CEB-4F99-93ED-686C1A4AB853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CC12-8D47-436F-AEF6-165F8FB77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22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9D1D-633A-4698-907B-07C5EF7C5ED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70585-577B-4CAA-8051-BE6E74A197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8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0585-577B-4CAA-8051-BE6E74A1979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0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0585-577B-4CAA-8051-BE6E74A1979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25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0585-577B-4CAA-8051-BE6E74A1979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5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61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39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7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6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8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9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6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63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2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5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6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1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14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86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96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38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12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F707-F32C-4672-A25B-26971A9B4AF7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4638-5918-4824-9FFE-F8B7D627C7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99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F707-F32C-4672-A25B-26971A9B4AF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4638-5918-4824-9FFE-F8B7D627C7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8002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中學生的福音生活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63888" y="47251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2013.12.14</a:t>
            </a:r>
          </a:p>
        </p:txBody>
      </p:sp>
      <p:pic>
        <p:nvPicPr>
          <p:cNvPr id="22530" name="Picture 2" descr="C:\Users\asus\Desktop\564424_511830908904294_16003856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4316413" cy="100965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紀念品與獎品</a:t>
            </a:r>
            <a:endParaRPr lang="zh-TW" altLang="en-US" sz="4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00" name="Picture 4" descr="C:\Users\acer\Desktop\BeeUY58CYAATF5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2191" y="908919"/>
            <a:ext cx="3969718" cy="26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esktop\bracel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83707" cy="1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cer\Desktop\20140808_110319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1263" y="-6273800"/>
            <a:ext cx="3913200" cy="29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cer\Desktop\20140808_110319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2565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cer\Desktop\279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87" y="2711371"/>
            <a:ext cx="2799319" cy="37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9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9963" y="455613"/>
            <a:ext cx="7200900" cy="1029171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參加人數統計與目標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8064896" cy="4896544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冬季：共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位福朋。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位受浸。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夏季：共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位福朋。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位受浸。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冬季：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夏季：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69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1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種子訓練（開學前）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zh-TW" altLang="en-US" sz="5400" dirty="0"/>
          </a:p>
        </p:txBody>
      </p:sp>
      <p:pic>
        <p:nvPicPr>
          <p:cNvPr id="5" name="圖片 4" descr="1004077_601886679842617_10591977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156176" cy="461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6048672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zh-TW" altLang="en-US" sz="5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訓練內容</a:t>
            </a:r>
            <a:r>
              <a:rPr lang="en-US" altLang="zh-TW" sz="5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①福音成全（負擔與實行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小排成全（唱詩，禱讀主話）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海外開展見證（加強心志）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④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專題交通（讀書與愛主，交友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福音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目標：今年增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結果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校園排，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位入小排。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1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60513"/>
            <a:ext cx="3916595" cy="293744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0822"/>
            <a:ext cx="4176464" cy="294713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572001" cy="25743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7" y="476672"/>
            <a:ext cx="3548910" cy="25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   福音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相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調（學期中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1174964_511831655570886_18097914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445" y="3573016"/>
            <a:ext cx="7691003" cy="2876550"/>
          </a:xfrm>
        </p:spPr>
      </p:pic>
      <p:sp>
        <p:nvSpPr>
          <p:cNvPr id="5" name="文字方塊 4"/>
          <p:cNvSpPr txBox="1"/>
          <p:nvPr/>
        </p:nvSpPr>
        <p:spPr>
          <a:xfrm>
            <a:off x="899592" y="1412776"/>
            <a:ext cx="7704856" cy="194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負擔：加強校園福音，大量帶人，排排活力排。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日（兩天一夜）。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實行：分大區規劃，各區會所一起配搭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58000" cy="8715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李弟兄的交通</a:t>
            </a:r>
            <a:endParaRPr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471889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9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我們發現可以每半年一次，帶國中、高中生到山上。這工作需要召會作為後盾。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召會弟兄姊妹得救的孩子可以作內應，與我們合作。我們所帶來新得救的人，有些是他們的同學，學生們只要彼此認識，話就很投機，新得救的人也能信託他們。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其實可以半年作二次，這樣果效更多；只是每次不要住太久，只要選個假期，帶他們到山上。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6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58000" cy="8715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李弟兄的交通</a:t>
            </a:r>
            <a:endParaRPr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24936" cy="4968875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若是有地方讓這些青年人去</a:t>
            </a:r>
            <a:r>
              <a:rPr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，大家都會很喜歡，這個果效太好了。</a:t>
            </a:r>
            <a:r>
              <a:rPr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我們把國中、高中的學生，十幾歲的青少年都帶上山，連福音朋友都能得救。一面，我們可以帶他們有活動；另一面，每天可以安排三個時段，教他們一些東西，兩天之內就能作六堂。</a:t>
            </a:r>
            <a:r>
              <a:rPr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原本頑皮的孩子，藉此就得重生了；那真是一個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改造爐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，人擺在裡頭三天，出來都改造了。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0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1619672" y="1484784"/>
            <a:ext cx="6408737" cy="4824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下午活動打開</a:t>
            </a:r>
            <a:r>
              <a:rPr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晚間</a:t>
            </a: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</a:t>
            </a:r>
            <a:r>
              <a:rPr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摸著人心</a:t>
            </a: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福音聚會</a:t>
            </a:r>
            <a:r>
              <a:rPr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點活人靈</a:t>
            </a: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主日聚會認識身體，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介紹小排召會生活，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真理學校一同報名。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altLang="en-US" dirty="0"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88387" y="33265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內容規劃</a:t>
            </a:r>
          </a:p>
        </p:txBody>
      </p:sp>
    </p:spTree>
    <p:extLst>
      <p:ext uri="{BB962C8B-B14F-4D97-AF65-F5344CB8AC3E}">
        <p14:creationId xmlns:p14="http://schemas.microsoft.com/office/powerpoint/2010/main" val="38290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97872"/>
              </p:ext>
            </p:extLst>
          </p:nvPr>
        </p:nvGraphicFramePr>
        <p:xfrm>
          <a:off x="539551" y="1484784"/>
          <a:ext cx="8136905" cy="3600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受浸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復興鄉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124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海山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金山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221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546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907704" y="316877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實行結果與後續</a:t>
            </a:r>
            <a:endParaRPr lang="zh-TW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542979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六月份青少年福音受浸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20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李弟兄的交通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55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我們需要明白，聖經不可改，真理不可改，但傳講福音、散佈福音的作法可以改。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好像水果店依舊賣水果，但包裝可以改良。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我們沒有辦法改變地球，但是可以改進交通工具。今天是科學時代，凡事都應當進步；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傳福音的方法、普及真理的辦法是可以隨著時代進步的。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46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青少年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福音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生活藍圖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青少年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福音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生活實行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935038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真理學校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內容版面配置區 12"/>
          <p:cNvSpPr>
            <a:spLocks noGrp="1"/>
          </p:cNvSpPr>
          <p:nvPr>
            <p:ph sz="half" idx="4294967295"/>
          </p:nvPr>
        </p:nvSpPr>
        <p:spPr>
          <a:xfrm>
            <a:off x="827584" y="1700808"/>
            <a:ext cx="7848600" cy="45259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真理的裝備：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我們對於少年人的帶領，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應該有三分之二是教育性的。當他們一升上初中，就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有一套屬靈的教育。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等他們到高中，接受高中的另一套教育。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什麼是關於知識的，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都有一個系統；初一學什麼，初二初三學什麼，到了高中大學又該學什麼，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都有一定的進程。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用話與靈帶領少年人，第一篇</a:t>
            </a:r>
            <a:r>
              <a:rPr lang="en-US" altLang="zh-TW" sz="12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12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73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473950" cy="922337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大學程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584375"/>
            <a:ext cx="4392613" cy="452596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神完整的救恩</a:t>
            </a:r>
            <a:endParaRPr lang="en-US" altLang="zh-TW" sz="3600" b="1" dirty="0" smtClean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三一神</a:t>
            </a:r>
            <a:endParaRPr lang="en-US" altLang="zh-TW" sz="3600" b="1" dirty="0" smtClean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二靈</a:t>
            </a:r>
            <a:endParaRPr lang="en-US" altLang="zh-TW" sz="3600" b="1" dirty="0" smtClean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生命的認識與生命的經歷</a:t>
            </a:r>
            <a:endParaRPr lang="en-US" altLang="zh-TW" sz="3600" b="1" dirty="0" smtClean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召會</a:t>
            </a:r>
            <a:endParaRPr lang="en-US" altLang="zh-TW" sz="3600" b="1" dirty="0" smtClean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聖經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20131214_073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3435846" cy="4581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472608" cy="1052736"/>
          </a:xfrm>
        </p:spPr>
        <p:txBody>
          <a:bodyPr/>
          <a:lstStyle/>
          <a:p>
            <a:r>
              <a:rPr lang="zh-TW" altLang="en-US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內容概覽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87624" y="548680"/>
            <a:ext cx="7272192" cy="6132485"/>
            <a:chOff x="1850" y="515"/>
            <a:chExt cx="2828" cy="3035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30" y="515"/>
              <a:ext cx="1113" cy="162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900" y="1700"/>
              <a:ext cx="1778" cy="1505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03"/>
              <a:ext cx="1128" cy="1847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50" y="978"/>
              <a:ext cx="1800" cy="119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76056" y="2204864"/>
            <a:ext cx="2699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483768" y="2204864"/>
            <a:ext cx="23042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知性之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旅、健康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27784" y="4365104"/>
            <a:ext cx="20593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操練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429035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zh-TW" sz="3200" b="1" dirty="0">
              <a:solidFill>
                <a:srgbClr val="FF0000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364088" y="4293096"/>
            <a:ext cx="2064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精美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贈品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美好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回憶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482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15616" y="188640"/>
            <a:ext cx="6681788" cy="922337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八大特色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87624" y="1196752"/>
            <a:ext cx="6897960" cy="525621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認識真理，寶貝聖經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加強英文，突破自己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英文歡唱，吉他響宴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④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戶外活動，挑戰闖關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⑤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熱血競賽，健康興趣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⑥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神人生活，積極操練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⑦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創意展覽，活力無限</a:t>
            </a: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algn="ctr">
              <a:buNone/>
            </a:pPr>
            <a:r>
              <a:rPr lang="zh-TW" altLang="zh-TW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⑧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超低費用，最高價值</a:t>
            </a:r>
            <a:r>
              <a:rPr lang="zh-TW" altLang="zh-TW" sz="3600" b="1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6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8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7827545"/>
              </p:ext>
            </p:extLst>
          </p:nvPr>
        </p:nvGraphicFramePr>
        <p:xfrm>
          <a:off x="539552" y="404664"/>
          <a:ext cx="8322658" cy="6048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418"/>
                <a:gridCol w="1368153"/>
                <a:gridCol w="1387793"/>
                <a:gridCol w="1440164"/>
                <a:gridCol w="1802130"/>
              </a:tblGrid>
              <a:tr h="822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週三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週四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週六</a:t>
                      </a:r>
                      <a:endParaRPr lang="en-US" altLang="zh-TW" sz="30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81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0900~0950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</a:t>
                      </a: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英文真理課程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成果展覽</a:t>
                      </a:r>
                      <a:endParaRPr lang="en-US" altLang="zh-TW" sz="30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r>
                        <a:rPr lang="zh-TW" altLang="en-US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1000~1050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</a:t>
                      </a: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英文真理課程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81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1100~1150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分組交通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埔心牧場</a:t>
                      </a:r>
                      <a:endParaRPr lang="en-US" altLang="zh-TW" sz="30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（分組烤肉、</a:t>
                      </a:r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團體活動）</a:t>
                      </a:r>
                      <a:endParaRPr lang="en-US" altLang="zh-TW" sz="24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1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1200~1300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豐富午餐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81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1300~1400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英語詩歌教唱</a:t>
                      </a: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吉他練習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088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1400~1700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戶外活動</a:t>
                      </a:r>
                      <a:endParaRPr lang="en-US" altLang="zh-TW" sz="30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088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1900</a:t>
                      </a: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endParaRPr lang="zh-TW" altLang="en-US" sz="30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30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神人生活相調</a:t>
                      </a:r>
                      <a:endParaRPr lang="en-US" altLang="zh-TW" sz="30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87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1678</TotalTime>
  <Words>531</Words>
  <Application>Microsoft Office PowerPoint</Application>
  <PresentationFormat>如螢幕大小 (4:3)</PresentationFormat>
  <Paragraphs>120</Paragraphs>
  <Slides>19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佈景主題</vt:lpstr>
      <vt:lpstr>2_Office 佈景主題</vt:lpstr>
      <vt:lpstr>建立中學生的福音生活</vt:lpstr>
      <vt:lpstr>李弟兄的交通</vt:lpstr>
      <vt:lpstr>青少年福音生活藍圖</vt:lpstr>
      <vt:lpstr>青少年福音生活實行</vt:lpstr>
      <vt:lpstr>真理學校</vt:lpstr>
      <vt:lpstr>六大學程</vt:lpstr>
      <vt:lpstr>內容概覽</vt:lpstr>
      <vt:lpstr>八大特色</vt:lpstr>
      <vt:lpstr>PowerPoint 簡報</vt:lpstr>
      <vt:lpstr>紀念品與獎品</vt:lpstr>
      <vt:lpstr>參加人數統計與目標</vt:lpstr>
      <vt:lpstr>種子訓練（開學前） </vt:lpstr>
      <vt:lpstr>              訓練內容  ①福音成全（負擔與實行）  ②小排成全（唱詩，禱讀主話）  ③海外開展見證（加強心志）  ④專題交通（讀書與愛主，交友）  福音目標：今年增20排，211位。  結果：增13校園排，64位入小排。  </vt:lpstr>
      <vt:lpstr>PowerPoint 簡報</vt:lpstr>
      <vt:lpstr>   福音相調（學期中）</vt:lpstr>
      <vt:lpstr>李弟兄的交通</vt:lpstr>
      <vt:lpstr>李弟兄的交通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Winter School of Truth</dc:title>
  <dc:creator>Cheng</dc:creator>
  <cp:lastModifiedBy>acer</cp:lastModifiedBy>
  <cp:revision>190</cp:revision>
  <dcterms:created xsi:type="dcterms:W3CDTF">2013-12-06T13:03:36Z</dcterms:created>
  <dcterms:modified xsi:type="dcterms:W3CDTF">2014-08-08T05:11:19Z</dcterms:modified>
</cp:coreProperties>
</file>