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4" r:id="rId3"/>
    <p:sldId id="261" r:id="rId4"/>
    <p:sldId id="263" r:id="rId5"/>
    <p:sldId id="265" r:id="rId6"/>
    <p:sldId id="267" r:id="rId7"/>
    <p:sldId id="268" r:id="rId8"/>
    <p:sldId id="269" r:id="rId9"/>
    <p:sldId id="270" r:id="rId10"/>
    <p:sldId id="266" r:id="rId11"/>
    <p:sldId id="271" r:id="rId12"/>
    <p:sldId id="272" r:id="rId13"/>
    <p:sldId id="273" r:id="rId14"/>
    <p:sldId id="275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89E0FF"/>
    <a:srgbClr val="99FF99"/>
    <a:srgbClr val="FFC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08522-D2EA-4D3D-9953-61977D7AC804}" type="datetimeFigureOut">
              <a:rPr lang="zh-TW" altLang="en-US" smtClean="0"/>
              <a:t>2014/8/9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296-6104-4E01-BB73-C97B675743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90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020A-6B0E-45B0-A36E-DD11B5F3CB4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98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92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81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815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815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815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976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702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74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55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92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92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92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92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92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0843E-7165-4E84-A55F-910D5DA48A23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4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6296-6104-4E01-BB73-C97B6757432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92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2014/8/9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2014/8/9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2014/8/9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2014/8/9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2014/8/9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2014/8/9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2014/8/9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22557" y="1196752"/>
            <a:ext cx="7342584" cy="1102274"/>
          </a:xfrm>
        </p:spPr>
        <p:txBody>
          <a:bodyPr anchor="ctr">
            <a:noAutofit/>
          </a:bodyPr>
          <a:lstStyle/>
          <a:p>
            <a:pPr algn="ctr"/>
            <a:r>
              <a:rPr lang="zh-TW" altLang="en-US" sz="6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從中心到圓周</a:t>
            </a:r>
            <a:endParaRPr lang="zh-TW" altLang="en-US" sz="66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07749" y="2492896"/>
            <a:ext cx="6172200" cy="864096"/>
          </a:xfrm>
        </p:spPr>
        <p:txBody>
          <a:bodyPr>
            <a:normAutofit/>
          </a:bodyPr>
          <a:lstStyle/>
          <a:p>
            <a:pPr algn="r"/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臺中市召會青少年服事組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http://www.angelamarshall.co.uk/wp-content/uploads/2012/12/Kozzi-stylish-young-people-1774x11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883" y1="39425" x2="41883" y2="39425"/>
                        <a14:foregroundMark x1="67869" y1="35787" x2="67869" y2="35787"/>
                        <a14:foregroundMark x1="91094" y1="38494" x2="91094" y2="38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39714"/>
            <a:ext cx="4824536" cy="3214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179512" y="55496"/>
            <a:ext cx="8496944" cy="7812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青少年中幹成全</a:t>
            </a:r>
            <a:endParaRPr lang="en-US" altLang="zh-TW" sz="4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1124744"/>
            <a:ext cx="8208912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小排的建立不僅是作法的改變，更是制度的改變。從前是一人講，眾人聽；現在是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眾人講</a:t>
            </a:r>
            <a:r>
              <a:rPr lang="zh-CN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眾人追求</a:t>
            </a:r>
            <a:r>
              <a:rPr lang="zh-CN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眾人傳福音</a:t>
            </a:r>
            <a:r>
              <a:rPr lang="zh-CN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CN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小排的重點，是給全召會有心事奉的弟兄姊妹，提供一個個場地，讓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每個人都有機會盡上自己生機的功用，都有球場能夠打球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spcBef>
                <a:spcPts val="1200"/>
              </a:spcBef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CN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召會分項事奉的建立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，第十五篇）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50826" y="4293096"/>
            <a:ext cx="2016224" cy="1728192"/>
          </a:xfrm>
          <a:prstGeom prst="roundRect">
            <a:avLst/>
          </a:prstGeom>
          <a:solidFill>
            <a:srgbClr val="89E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活力同伴</a:t>
            </a:r>
            <a:endParaRPr lang="zh-TW" altLang="en-US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6088918" y="4293096"/>
            <a:ext cx="2016224" cy="1728192"/>
          </a:xfrm>
          <a:prstGeom prst="roundRect">
            <a:avLst/>
          </a:prstGeom>
          <a:solidFill>
            <a:srgbClr val="89E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福音傳揚</a:t>
            </a:r>
            <a:endParaRPr lang="zh-TW" altLang="en-US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419872" y="4293096"/>
            <a:ext cx="2016224" cy="1728192"/>
          </a:xfrm>
          <a:prstGeom prst="roundRect">
            <a:avLst/>
          </a:prstGeom>
          <a:solidFill>
            <a:srgbClr val="89E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為主說話</a:t>
            </a:r>
            <a:endParaRPr lang="zh-TW" altLang="en-US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2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79512" y="55496"/>
            <a:ext cx="8496944" cy="7812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青少年中幹成全－活力同伴</a:t>
            </a:r>
            <a:endParaRPr lang="en-US" altLang="zh-TW" sz="4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467544" y="1556792"/>
            <a:ext cx="4223971" cy="4383865"/>
            <a:chOff x="323528" y="2060848"/>
            <a:chExt cx="4223971" cy="4383865"/>
          </a:xfrm>
        </p:grpSpPr>
        <p:pic>
          <p:nvPicPr>
            <p:cNvPr id="5122" name="Picture 2" descr="D:\FT\01_臺中\01_青少年\02_各項行動\2014.08.08~09 全台青少年服事者集調（臺中主辦）\展覽PPT\PPT\IMAG0775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8" y="2060848"/>
              <a:ext cx="4223971" cy="43838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323528" y="5517232"/>
              <a:ext cx="42239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000" b="1" dirty="0" smtClean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活力排交通</a:t>
              </a:r>
              <a:r>
                <a:rPr lang="en-US" altLang="zh-TW" sz="4000" b="1" dirty="0" smtClean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&amp;</a:t>
              </a:r>
              <a:r>
                <a:rPr lang="zh-TW" altLang="en-US" sz="4000" b="1" dirty="0" smtClean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代禱</a:t>
              </a:r>
              <a:endParaRPr lang="zh-TW" altLang="en-US" sz="40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932040" y="1484784"/>
            <a:ext cx="3600400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要逃避青年人的私慾，同那清心呼求主的人，竭力追求公義、信、愛、和平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spcBef>
                <a:spcPts val="1200"/>
              </a:spcBef>
            </a:pP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提後二</a:t>
            </a:r>
            <a:r>
              <a:rPr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 </a:t>
            </a:r>
          </a:p>
        </p:txBody>
      </p:sp>
    </p:spTree>
    <p:extLst>
      <p:ext uri="{BB962C8B-B14F-4D97-AF65-F5344CB8AC3E}">
        <p14:creationId xmlns:p14="http://schemas.microsoft.com/office/powerpoint/2010/main" val="7162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79512" y="55496"/>
            <a:ext cx="8496944" cy="7812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青少年中</a:t>
            </a: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幹成全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－為主說話</a:t>
            </a:r>
            <a:endParaRPr lang="en-US" altLang="zh-TW" sz="4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5445224"/>
            <a:ext cx="79928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你們都能一個一個的申言，為要使眾人有學習，使眾人得勉勵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前十四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endParaRPr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51520" y="946289"/>
            <a:ext cx="8374240" cy="4189988"/>
            <a:chOff x="251520" y="946289"/>
            <a:chExt cx="8374240" cy="4189988"/>
          </a:xfrm>
        </p:grpSpPr>
        <p:pic>
          <p:nvPicPr>
            <p:cNvPr id="6146" name="Picture 2" descr="D:\FT\01_臺中\01_青少年\02_各項行動\2014.08.08~09 全台青少年服事者集調（臺中主辦）\展覽PPT\PPT\IMG_0027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520" y="946289"/>
              <a:ext cx="2325568" cy="4189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D:\FT\01_臺中\01_青少年\02_各項行動\2014.08.08~09 全台青少年服事者集調（臺中主辦）\展覽PPT\PPT\IMG_0036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91120" y="946289"/>
              <a:ext cx="2834640" cy="4189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D:\FT\01_臺中\01_青少年\02_各項行動\2014.08.08~09 全台青少年服事者集調（臺中主辦）\展覽PPT\PPT\IMG_0063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90067" y="950873"/>
              <a:ext cx="2983365" cy="4185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449087" y="4333548"/>
            <a:ext cx="5979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申言的異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象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、成全及操練</a:t>
            </a:r>
            <a:endParaRPr lang="zh-TW" altLang="en-US" sz="4000" b="1" dirty="0">
              <a:solidFill>
                <a:schemeClr val="bg1"/>
              </a:solidFill>
              <a:effectLst>
                <a:glow rad="101600">
                  <a:srgbClr val="FF0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467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79512" y="55496"/>
            <a:ext cx="8496944" cy="7812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青少年中</a:t>
            </a: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幹成全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－傳揚福音</a:t>
            </a:r>
            <a:endParaRPr lang="en-US" altLang="zh-TW" sz="4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0388" y="980728"/>
            <a:ext cx="74120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在主的工作裏，有三件事是必須抓牢的：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395536" y="1700808"/>
            <a:ext cx="3888433" cy="3564397"/>
            <a:chOff x="550639" y="1670100"/>
            <a:chExt cx="3888433" cy="3564397"/>
          </a:xfrm>
        </p:grpSpPr>
        <p:pic>
          <p:nvPicPr>
            <p:cNvPr id="7171" name="Picture 3" descr="D:\FT\01_臺中\01_青少年\02_各項行動\2014.08.08~09 全台青少年服事者集調（臺中主辦）\展覽PPT\PPT\IMG_0087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39" y="2318172"/>
              <a:ext cx="3888433" cy="29163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550639" y="1670100"/>
              <a:ext cx="3877346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r>
                <a:rPr lang="zh-TW" altLang="en-US" sz="28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相信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計畫和安排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572547" y="1701217"/>
            <a:ext cx="3888433" cy="3563988"/>
            <a:chOff x="4572547" y="3112841"/>
            <a:chExt cx="3888433" cy="3563988"/>
          </a:xfrm>
        </p:grpSpPr>
        <p:pic>
          <p:nvPicPr>
            <p:cNvPr id="7170" name="Picture 2" descr="D:\FT\01_臺中\01_青少年\02_各項行動\2014.08.08~09 全台青少年服事者集調（臺中主辦）\展覽PPT\PPT\IMG_0091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547" y="3760504"/>
              <a:ext cx="3888433" cy="29163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4572547" y="3112841"/>
              <a:ext cx="3888433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r>
                <a:rPr lang="zh-TW" altLang="en-US" sz="28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相信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395537" y="5431302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服事者訂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定開展計畫</a:t>
            </a:r>
          </a:p>
        </p:txBody>
      </p:sp>
      <p:sp>
        <p:nvSpPr>
          <p:cNvPr id="21" name="矩形 20"/>
          <p:cNvSpPr/>
          <p:nvPr/>
        </p:nvSpPr>
        <p:spPr>
          <a:xfrm>
            <a:off x="4572547" y="5431302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為著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福音的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endParaRPr lang="en-US" altLang="zh-TW" sz="4000" b="1" dirty="0" smtClean="0">
              <a:solidFill>
                <a:schemeClr val="bg1"/>
              </a:solidFill>
              <a:effectLst>
                <a:glow rad="101600">
                  <a:srgbClr val="FF0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同心合意禱告</a:t>
            </a:r>
          </a:p>
        </p:txBody>
      </p:sp>
    </p:spTree>
    <p:extLst>
      <p:ext uri="{BB962C8B-B14F-4D97-AF65-F5344CB8AC3E}">
        <p14:creationId xmlns:p14="http://schemas.microsoft.com/office/powerpoint/2010/main" val="8791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79512" y="55496"/>
            <a:ext cx="8496944" cy="7812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青少年中幹成全－傳揚福音</a:t>
            </a:r>
            <a:endParaRPr lang="en-US" altLang="zh-TW" sz="4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5576" y="980728"/>
            <a:ext cx="74120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在主的工作裏，有三件事是必須抓牢的：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539552" y="1700808"/>
            <a:ext cx="7700060" cy="4968552"/>
            <a:chOff x="323527" y="1600679"/>
            <a:chExt cx="7426016" cy="4791722"/>
          </a:xfrm>
        </p:grpSpPr>
        <p:pic>
          <p:nvPicPr>
            <p:cNvPr id="8194" name="Picture 2" descr="D:\FT\01_臺中\01_青少年\02_各項行動\2014.08.08~09 全台青少年服事者集調（臺中主辦）\展覽PPT\PPT\C360_2013-04-19-18-00-37_org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7" y="1600679"/>
              <a:ext cx="3189239" cy="23919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5" name="Picture 3" descr="D:\FT\01_臺中\01_青少年\02_各項行動\2014.08.08~09 全台青少年服事者集調（臺中主辦）\展覽PPT\PPT\文華高中排 主的話向我們發出亮光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7" y="4018142"/>
              <a:ext cx="3188098" cy="23742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D:\FT\01_臺中\01_青少年\02_各項行動\2014.08.08~09 全台青少年服事者集調（臺中主辦）\展覽PPT\PPT\IMAG0754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625" y="3998686"/>
              <a:ext cx="4237918" cy="23937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D:\FT\01_臺中\01_青少年\02_各項行動\2014.08.08~09 全台青少年服事者集調（臺中主辦）\展覽PPT\PPT\IMAG0746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766" y="1600679"/>
              <a:ext cx="4236777" cy="23930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矩形 20"/>
          <p:cNvSpPr/>
          <p:nvPr/>
        </p:nvSpPr>
        <p:spPr>
          <a:xfrm>
            <a:off x="2555776" y="3849694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相信主的祝福</a:t>
            </a:r>
          </a:p>
        </p:txBody>
      </p:sp>
    </p:spTree>
    <p:extLst>
      <p:ext uri="{BB962C8B-B14F-4D97-AF65-F5344CB8AC3E}">
        <p14:creationId xmlns:p14="http://schemas.microsoft.com/office/powerpoint/2010/main" val="2929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79512" y="55496"/>
            <a:ext cx="8496944" cy="7812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青少年中幹成全－傳揚福音</a:t>
            </a:r>
            <a:endParaRPr lang="en-US" altLang="zh-TW" sz="4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51520" y="1052736"/>
            <a:ext cx="4608512" cy="5559950"/>
            <a:chOff x="323528" y="1255750"/>
            <a:chExt cx="3706368" cy="4362958"/>
          </a:xfrm>
        </p:grpSpPr>
        <p:pic>
          <p:nvPicPr>
            <p:cNvPr id="9218" name="Picture 2" descr="D:\FT\01_臺中\01_青少年\02_各項行動\2014.08.08~09 全台青少年服事者集調（臺中主辦）\展覽PPT\PPT\與學員配搭傳福音2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8" y="3501008"/>
              <a:ext cx="3706368" cy="21177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" name="Picture 3" descr="D:\FT\01_臺中\01_青少年\02_各項行動\2014.08.08~09 全台青少年服事者集調（臺中主辦）\展覽PPT\PPT\與學員配搭傳福音1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8" y="1255750"/>
              <a:ext cx="3706368" cy="21177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5148064" y="1052736"/>
            <a:ext cx="3672408" cy="2698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曠野有人聲喊著：豫備主的道路，修直祂的途徑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4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716016" y="3573016"/>
            <a:ext cx="4572000" cy="3284984"/>
            <a:chOff x="4716016" y="3573016"/>
            <a:chExt cx="4572000" cy="3284984"/>
          </a:xfrm>
        </p:grpSpPr>
        <p:sp>
          <p:nvSpPr>
            <p:cNvPr id="8" name="爆炸 2 7"/>
            <p:cNvSpPr/>
            <p:nvPr/>
          </p:nvSpPr>
          <p:spPr>
            <a:xfrm>
              <a:off x="4716016" y="3573016"/>
              <a:ext cx="4572000" cy="3284984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56424" y="4869160"/>
              <a:ext cx="2471960" cy="10062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你需要</a:t>
              </a:r>
              <a:r>
                <a:rPr lang="en-US" altLang="zh-TW" sz="4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4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4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耶穌</a:t>
              </a:r>
              <a:endPara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51520" y="3541780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旅遊景點放膽講福音</a:t>
            </a:r>
            <a:endParaRPr lang="zh-TW" altLang="en-US" sz="3600" b="1" dirty="0">
              <a:solidFill>
                <a:schemeClr val="bg1"/>
              </a:solidFill>
              <a:effectLst>
                <a:glow rad="101600">
                  <a:srgbClr val="FF0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3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FT\01_臺中\01_青少年\02_各項行動\2014.08.08~09 全台青少年服事者集調（臺中主辦）\展覽PPT\PPT\北2照顧區福音聚會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17191"/>
            <a:ext cx="8280920" cy="542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79512" y="55496"/>
            <a:ext cx="8496944" cy="7812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青少年中幹成全－傳揚福音</a:t>
            </a:r>
            <a:endParaRPr lang="en-US" altLang="zh-TW" sz="4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5745450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青少年傳講福音信息</a:t>
            </a:r>
            <a:endParaRPr lang="zh-TW" altLang="en-US" sz="4000" b="1" dirty="0">
              <a:solidFill>
                <a:schemeClr val="bg1"/>
              </a:solidFill>
              <a:effectLst>
                <a:glow rad="101600">
                  <a:srgbClr val="FF0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2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FT\01_臺中\01_青少年\02_各項行動\2014.08.08~09 全台青少年服事者集調（臺中主辦）\展覽PPT\PPT\戶外相調~有身體真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19572" y="4221088"/>
            <a:ext cx="77048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effectLst>
                  <a:glow rad="127000">
                    <a:srgbClr val="0000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主行動的前途以及主恢復的開展，完全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glow rad="127000">
                    <a:srgbClr val="0000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繫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glow rad="127000">
                    <a:srgbClr val="0000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CN" altLang="en-US" sz="4000" b="1" u="sng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下一代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glow rad="127000">
                    <a:srgbClr val="0000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；為著主恢復的前途，</a:t>
            </a:r>
            <a:r>
              <a:rPr lang="zh-CN" altLang="en-US" sz="4000" b="1" u="sng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祂需要兒童和青少年</a:t>
            </a:r>
            <a:r>
              <a:rPr lang="zh-TW" altLang="en-US" sz="4000" b="1" u="sng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b="1" u="sng" dirty="0" smtClean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spcBef>
                <a:spcPts val="1200"/>
              </a:spcBef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27000">
                    <a:srgbClr val="00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為著召會生活培育下一代，第十七課</a:t>
            </a:r>
          </a:p>
        </p:txBody>
      </p:sp>
    </p:spTree>
    <p:extLst>
      <p:ext uri="{BB962C8B-B14F-4D97-AF65-F5344CB8AC3E}">
        <p14:creationId xmlns:p14="http://schemas.microsoft.com/office/powerpoint/2010/main" val="19402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1412776"/>
            <a:ext cx="820891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今天主的“新路”就是要有恩賜的人，成全那些還沒有恩賜的人，使他們經過一段時間以後，也成為有恩賜的人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（關於神聖分賜更深的研讀，第十四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篇）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3573016"/>
            <a:ext cx="8208912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長老們在召會裏建造，最重要的就是要把各種材料，無論規矩不規矩都用上，這纔是成全。有時候，規矩的人作不出事，調皮的人反而有本事。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聖徒的功用如何，在於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長老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如何成全，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如何讓他們上軌道，被建造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（召會的治理與聖徒的成全，第四篇）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79512" y="55496"/>
            <a:ext cx="8496944" cy="106924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服事者要學習如何成全青少年</a:t>
            </a:r>
            <a:endParaRPr lang="en-US" altLang="zh-TW" sz="4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33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79512" y="55496"/>
            <a:ext cx="8496944" cy="106924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從少數作到多數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CN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從中心調到</a:t>
            </a:r>
            <a:r>
              <a:rPr lang="zh-CN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圓周</a:t>
            </a:r>
            <a:endParaRPr lang="en-US" altLang="zh-CN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en-US" altLang="zh-TW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CN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祭司職分與神的建造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，第四篇</a:t>
            </a:r>
            <a:endParaRPr lang="en-US" altLang="zh-TW" sz="32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23528" y="1340768"/>
            <a:ext cx="4032448" cy="5301208"/>
          </a:xfrm>
          <a:prstGeom prst="roundRect">
            <a:avLst>
              <a:gd name="adj" fmla="val 720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另外選立七十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796667" y="1988840"/>
            <a:ext cx="3086171" cy="3655121"/>
          </a:xfrm>
          <a:prstGeom prst="roundRect">
            <a:avLst>
              <a:gd name="adj" fmla="val 6983"/>
            </a:avLst>
          </a:prstGeom>
          <a:solidFill>
            <a:srgbClr val="99FF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其他九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位門徒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115616" y="2533948"/>
            <a:ext cx="2448272" cy="2256740"/>
          </a:xfrm>
          <a:prstGeom prst="roundRect">
            <a:avLst>
              <a:gd name="adj" fmla="val 9383"/>
            </a:avLst>
          </a:prstGeom>
          <a:solidFill>
            <a:srgbClr val="89E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彼得、雅各</a:t>
            </a:r>
            <a:endParaRPr lang="en-US" altLang="zh-TW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約翰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464840" y="3294717"/>
            <a:ext cx="1749824" cy="73520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主耶穌</a:t>
            </a:r>
            <a:endPara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4760260" y="1340768"/>
            <a:ext cx="3888432" cy="2321550"/>
          </a:xfrm>
          <a:prstGeom prst="wedgeRectCallout">
            <a:avLst>
              <a:gd name="adj1" fmla="val -79244"/>
              <a:gd name="adj2" fmla="val 36965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太十七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</a:p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過了六天，耶穌帶著彼得、雅各、和雅各的兄弟約翰，暗暗的領他們上了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高山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4760260" y="3991372"/>
            <a:ext cx="3888432" cy="2650604"/>
          </a:xfrm>
          <a:prstGeom prst="wedgeRectCallout">
            <a:avLst>
              <a:gd name="adj1" fmla="val -60281"/>
              <a:gd name="adj2" fmla="val 254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路十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</a:p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這些事以後，主又選立另外七十個人，差遣他們兩個兩個的，在祂前面往自己所要到的各城各地去。</a:t>
            </a:r>
          </a:p>
        </p:txBody>
      </p:sp>
    </p:spTree>
    <p:extLst>
      <p:ext uri="{BB962C8B-B14F-4D97-AF65-F5344CB8AC3E}">
        <p14:creationId xmlns:p14="http://schemas.microsoft.com/office/powerpoint/2010/main" val="9165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79512" y="55496"/>
            <a:ext cx="8496944" cy="106924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從少數作到多數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CN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從中心調到</a:t>
            </a:r>
            <a:r>
              <a:rPr lang="zh-CN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圓周</a:t>
            </a:r>
            <a:endParaRPr lang="en-US" altLang="zh-CN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en-US" altLang="zh-TW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CN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祭司職分與神的建造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，第四篇</a:t>
            </a:r>
            <a:endParaRPr lang="en-US" altLang="zh-TW" sz="32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27874" y="1268760"/>
            <a:ext cx="5488253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臺中市召會青少年現況</a:t>
            </a:r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39552" y="2528900"/>
            <a:ext cx="2952328" cy="295232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小排</a:t>
            </a:r>
            <a:r>
              <a:rPr lang="zh-TW" altLang="en-US" sz="3200" b="1" dirty="0" smtClean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聚會</a:t>
            </a:r>
            <a:r>
              <a:rPr lang="en-US" altLang="zh-TW" sz="3200" b="1" dirty="0" smtClean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 smtClean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425</a:t>
            </a:r>
            <a:r>
              <a:rPr lang="zh-TW" altLang="en-US" sz="3200" b="1" dirty="0" smtClean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3200" b="1" dirty="0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1750644" y="4005064"/>
            <a:ext cx="1944216" cy="1944216"/>
          </a:xfrm>
          <a:prstGeom prst="ellipse">
            <a:avLst/>
          </a:prstGeom>
          <a:solidFill>
            <a:srgbClr val="FFCFAF">
              <a:alpha val="69804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主日</a:t>
            </a:r>
            <a:r>
              <a:rPr lang="en-US" altLang="zh-TW" sz="3200" b="1" dirty="0" smtClean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聚會</a:t>
            </a:r>
            <a:r>
              <a:rPr lang="en-US" altLang="zh-TW" sz="3200" b="1" dirty="0" smtClean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 smtClean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266</a:t>
            </a:r>
            <a:r>
              <a:rPr lang="zh-TW" altLang="en-US" sz="3200" b="1" dirty="0" smtClean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3200" b="1" dirty="0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4649668" y="2388121"/>
            <a:ext cx="3672408" cy="1629698"/>
          </a:xfrm>
          <a:prstGeom prst="roundRect">
            <a:avLst/>
          </a:prstGeom>
          <a:solidFill>
            <a:srgbClr val="99FF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弟兄姊妹之家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649668" y="4319582"/>
            <a:ext cx="3672408" cy="1629698"/>
          </a:xfrm>
          <a:prstGeom prst="roundRect">
            <a:avLst/>
          </a:prstGeom>
          <a:solidFill>
            <a:srgbClr val="99FF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青少年中幹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2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17 0.20116 L -5.55556E-7 1.85185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9 -0.08055 L 4.16667E-6 -1.11111E-6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 animBg="1"/>
      <p:bldP spid="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79512" y="55496"/>
            <a:ext cx="8496944" cy="7812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高中弟兄</a:t>
            </a: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姊妹之家</a:t>
            </a:r>
            <a:endParaRPr lang="en-US" altLang="zh-TW" sz="4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50826" y="980728"/>
            <a:ext cx="2016224" cy="720080"/>
          </a:xfrm>
          <a:prstGeom prst="roundRect">
            <a:avLst/>
          </a:prstGeom>
          <a:solidFill>
            <a:srgbClr val="89E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神人生活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088918" y="980728"/>
            <a:ext cx="2016224" cy="720080"/>
          </a:xfrm>
          <a:prstGeom prst="roundRect">
            <a:avLst/>
          </a:prstGeom>
          <a:solidFill>
            <a:srgbClr val="89E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事奉成全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419872" y="980728"/>
            <a:ext cx="2016224" cy="720080"/>
          </a:xfrm>
          <a:prstGeom prst="roundRect">
            <a:avLst/>
          </a:prstGeom>
          <a:solidFill>
            <a:srgbClr val="89E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性格操練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39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79512" y="55496"/>
            <a:ext cx="8496944" cy="7812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高中弟兄</a:t>
            </a: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姊妹之家</a:t>
            </a:r>
            <a:endParaRPr lang="en-US" altLang="zh-TW" sz="4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50826" y="980728"/>
            <a:ext cx="2016224" cy="720080"/>
          </a:xfrm>
          <a:prstGeom prst="roundRect">
            <a:avLst/>
          </a:prstGeom>
          <a:solidFill>
            <a:srgbClr val="89E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神人生活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088918" y="980728"/>
            <a:ext cx="2016224" cy="72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事奉成全</a:t>
            </a:r>
            <a:endParaRPr lang="zh-TW" altLang="en-US" sz="32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419872" y="980728"/>
            <a:ext cx="2016224" cy="72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性格操練</a:t>
            </a:r>
            <a:endParaRPr lang="zh-TW" altLang="en-US" sz="32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012160" y="1844824"/>
            <a:ext cx="3024336" cy="4926018"/>
            <a:chOff x="534328" y="2720366"/>
            <a:chExt cx="3024336" cy="4926018"/>
          </a:xfrm>
        </p:grpSpPr>
        <p:pic>
          <p:nvPicPr>
            <p:cNvPr id="13" name="圖片 2" descr="操練手冊-圖檔_頁面_1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20" t="2214" r="2629" b="3107"/>
            <a:stretch/>
          </p:blipFill>
          <p:spPr bwMode="auto">
            <a:xfrm>
              <a:off x="594422" y="2720366"/>
              <a:ext cx="2904149" cy="408150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34328" y="6876943"/>
              <a:ext cx="302433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effectLst>
                    <a:glow rad="101600">
                      <a:srgbClr val="0000FF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生活操練表</a:t>
              </a:r>
              <a:endParaRPr lang="zh-TW" altLang="en-US" sz="4400" b="1" dirty="0">
                <a:solidFill>
                  <a:schemeClr val="bg1"/>
                </a:solidFill>
                <a:effectLst>
                  <a:glow rad="101600">
                    <a:srgbClr val="0000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764113" y="1872759"/>
            <a:ext cx="3161674" cy="2301824"/>
            <a:chOff x="2181837" y="4360797"/>
            <a:chExt cx="3161674" cy="230182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81837" y="4360797"/>
              <a:ext cx="3161674" cy="23018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矩形 17"/>
            <p:cNvSpPr/>
            <p:nvPr/>
          </p:nvSpPr>
          <p:spPr>
            <a:xfrm>
              <a:off x="2593054" y="6009593"/>
              <a:ext cx="23392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22</a:t>
              </a:r>
              <a:r>
                <a:rPr lang="en-US" altLang="zh-TW" sz="3600" b="1" dirty="0" smtClean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:20</a:t>
              </a:r>
              <a:r>
                <a:rPr lang="zh-TW" altLang="en-US" sz="3600" b="1" dirty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晚禱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79512" y="1872758"/>
            <a:ext cx="2395607" cy="2305676"/>
            <a:chOff x="371443" y="1872758"/>
            <a:chExt cx="2395607" cy="2305676"/>
          </a:xfrm>
        </p:grpSpPr>
        <p:pic>
          <p:nvPicPr>
            <p:cNvPr id="3074" name="Picture 2" descr="D:\FT\01_臺中\01_青少年\02_各項行動\2014.08.08~09 全台青少年服事者集調（臺中主辦）\展覽PPT\PPT\DSC09661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1443" y="1872758"/>
              <a:ext cx="2395607" cy="23018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399626" y="3532103"/>
              <a:ext cx="23392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b="1" dirty="0" smtClean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6:00</a:t>
              </a:r>
              <a:r>
                <a:rPr lang="zh-TW" altLang="en-US" sz="3600" b="1" dirty="0" smtClean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晨興</a:t>
              </a:r>
              <a:endParaRPr lang="zh-TW" altLang="en-US" sz="36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179512" y="4323349"/>
            <a:ext cx="3614058" cy="2452200"/>
            <a:chOff x="255557" y="4323349"/>
            <a:chExt cx="3614058" cy="2452200"/>
          </a:xfrm>
        </p:grpSpPr>
        <p:pic>
          <p:nvPicPr>
            <p:cNvPr id="3075" name="Picture 3" descr="D:\FT\01_臺中\01_青少年\02_各項行動\2014.08.08~09 全台青少年服事者集調（臺中主辦）\展覽PPT\PPT\DSC09605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5557" y="4323349"/>
              <a:ext cx="3614058" cy="245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892966" y="6080267"/>
              <a:ext cx="23392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b="1" dirty="0" smtClean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19:00</a:t>
              </a:r>
              <a:r>
                <a:rPr lang="zh-TW" altLang="en-US" sz="3600" b="1" dirty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讀書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919891" y="4323349"/>
            <a:ext cx="2028756" cy="2452200"/>
            <a:chOff x="3995936" y="4323349"/>
            <a:chExt cx="2028756" cy="2452200"/>
          </a:xfrm>
        </p:grpSpPr>
        <p:sp>
          <p:nvSpPr>
            <p:cNvPr id="19" name="矩形 18"/>
            <p:cNvSpPr/>
            <p:nvPr/>
          </p:nvSpPr>
          <p:spPr>
            <a:xfrm>
              <a:off x="3995936" y="4323349"/>
              <a:ext cx="2028756" cy="2452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400" dirty="0" smtClean="0">
                  <a:latin typeface="Adobe Gothic Std B" pitchFamily="34" charset="-128"/>
                  <a:ea typeface="Adobe Gothic Std B" pitchFamily="34" charset="-128"/>
                </a:rPr>
                <a:t>Z</a:t>
              </a:r>
              <a:r>
                <a:rPr lang="en-US" altLang="zh-TW" sz="4400" dirty="0" smtClean="0">
                  <a:latin typeface="Adobe Gothic Std B" pitchFamily="34" charset="-128"/>
                  <a:ea typeface="Adobe Gothic Std B" pitchFamily="34" charset="-128"/>
                </a:rPr>
                <a:t>Z</a:t>
              </a:r>
              <a:r>
                <a:rPr lang="en-US" altLang="zh-TW" sz="3200" dirty="0" smtClean="0">
                  <a:latin typeface="Adobe Gothic Std B" pitchFamily="34" charset="-128"/>
                  <a:ea typeface="Adobe Gothic Std B" pitchFamily="34" charset="-128"/>
                </a:rPr>
                <a:t>Z</a:t>
              </a:r>
              <a:r>
                <a:rPr lang="en-US" altLang="zh-TW" sz="2400" dirty="0" smtClean="0">
                  <a:latin typeface="Adobe Gothic Std B" pitchFamily="34" charset="-128"/>
                  <a:ea typeface="Adobe Gothic Std B" pitchFamily="34" charset="-128"/>
                </a:rPr>
                <a:t>Z…</a:t>
              </a:r>
            </a:p>
            <a:p>
              <a:pPr algn="ctr"/>
              <a:endParaRPr lang="zh-TW" altLang="en-US" sz="2400" dirty="0">
                <a:latin typeface="Adobe Gothic Std B" pitchFamily="34" charset="-128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995936" y="6080267"/>
              <a:ext cx="20287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b="1" dirty="0" smtClean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23:00</a:t>
              </a:r>
              <a:endParaRPr lang="zh-TW" altLang="en-US" sz="36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79512" y="55496"/>
            <a:ext cx="8496944" cy="7812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高中弟兄</a:t>
            </a: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姊妹之家</a:t>
            </a:r>
            <a:endParaRPr lang="en-US" altLang="zh-TW" sz="4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50826" y="980728"/>
            <a:ext cx="2016224" cy="72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神人生活</a:t>
            </a:r>
            <a:endParaRPr lang="zh-TW" altLang="en-US" sz="32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088918" y="980728"/>
            <a:ext cx="2016224" cy="72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事奉成全</a:t>
            </a:r>
            <a:endParaRPr lang="zh-TW" altLang="en-US" sz="32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419872" y="980728"/>
            <a:ext cx="2016224" cy="720080"/>
          </a:xfrm>
          <a:prstGeom prst="roundRect">
            <a:avLst/>
          </a:prstGeom>
          <a:solidFill>
            <a:srgbClr val="89E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性格操練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11560" y="1916832"/>
            <a:ext cx="7562890" cy="4757626"/>
            <a:chOff x="681518" y="1916832"/>
            <a:chExt cx="7562890" cy="475762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1518" y="1916832"/>
              <a:ext cx="4299732" cy="22048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1518" y="4313443"/>
              <a:ext cx="4299732" cy="23610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97273" y="1916832"/>
              <a:ext cx="3047135" cy="47576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3059832" y="3811687"/>
              <a:ext cx="302433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內務整理</a:t>
              </a:r>
              <a:endParaRPr lang="zh-TW" altLang="en-US" sz="44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99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圖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7" y="1842913"/>
            <a:ext cx="8139113" cy="49450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79512" y="55496"/>
            <a:ext cx="8496944" cy="7812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高中弟兄</a:t>
            </a: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姊妹之家</a:t>
            </a:r>
            <a:endParaRPr lang="en-US" altLang="zh-TW" sz="4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50826" y="980728"/>
            <a:ext cx="2016224" cy="72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神人生活</a:t>
            </a:r>
            <a:endParaRPr lang="zh-TW" altLang="en-US" sz="32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088918" y="980728"/>
            <a:ext cx="2016224" cy="72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事奉成全</a:t>
            </a:r>
            <a:endParaRPr lang="zh-TW" altLang="en-US" sz="32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419872" y="980728"/>
            <a:ext cx="2016224" cy="720080"/>
          </a:xfrm>
          <a:prstGeom prst="roundRect">
            <a:avLst/>
          </a:prstGeom>
          <a:solidFill>
            <a:srgbClr val="89E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性格操練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89874" y="3811687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評分檢核</a:t>
            </a:r>
          </a:p>
        </p:txBody>
      </p:sp>
    </p:spTree>
    <p:extLst>
      <p:ext uri="{BB962C8B-B14F-4D97-AF65-F5344CB8AC3E}">
        <p14:creationId xmlns:p14="http://schemas.microsoft.com/office/powerpoint/2010/main" val="41555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79512" y="55496"/>
            <a:ext cx="8496944" cy="7812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高中弟兄</a:t>
            </a: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姊妹之家</a:t>
            </a:r>
            <a:endParaRPr lang="en-US" altLang="zh-TW" sz="4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50826" y="980728"/>
            <a:ext cx="2016224" cy="72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神人生活</a:t>
            </a:r>
            <a:endParaRPr lang="zh-TW" altLang="en-US" sz="32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088918" y="980728"/>
            <a:ext cx="2016224" cy="720080"/>
          </a:xfrm>
          <a:prstGeom prst="roundRect">
            <a:avLst/>
          </a:prstGeom>
          <a:solidFill>
            <a:srgbClr val="89E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事奉成全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419872" y="980728"/>
            <a:ext cx="2016224" cy="72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性格操練</a:t>
            </a:r>
            <a:endParaRPr lang="zh-TW" altLang="en-US" sz="32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73910" y="2071180"/>
            <a:ext cx="4147709" cy="3110782"/>
            <a:chOff x="280275" y="1890608"/>
            <a:chExt cx="2957325" cy="2217994"/>
          </a:xfrm>
        </p:grpSpPr>
        <p:pic>
          <p:nvPicPr>
            <p:cNvPr id="4098" name="Picture 2" descr="D:\FT\01_臺中\01_青少年\02_各項行動\2014.08.08~09 全台青少年服事者集調（臺中主辦）\展覽PPT\PPT\DSC09700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75" y="1890608"/>
              <a:ext cx="2957325" cy="22179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589317" y="3589860"/>
              <a:ext cx="2339240" cy="504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000" b="1" dirty="0" smtClean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r>
                <a:rPr lang="zh-TW" altLang="en-US" sz="4000" b="1" dirty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853226" y="2071180"/>
            <a:ext cx="2887126" cy="4478440"/>
            <a:chOff x="2464976" y="3009646"/>
            <a:chExt cx="2339240" cy="3628572"/>
          </a:xfrm>
        </p:grpSpPr>
        <p:pic>
          <p:nvPicPr>
            <p:cNvPr id="4099" name="Picture 3" descr="D:\FT\01_臺中\01_青少年\02_各項行動\2014.08.08~09 全台青少年服事者集調（臺中主辦）\展覽PPT\PPT\DSC09720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66196" y="3009646"/>
              <a:ext cx="2336800" cy="36285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2464976" y="5991887"/>
              <a:ext cx="2339240" cy="573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000" b="1" dirty="0" smtClean="0">
                  <a:solidFill>
                    <a:schemeClr val="bg1"/>
                  </a:solidFill>
                  <a:effectLst>
                    <a:glow rad="101600">
                      <a:srgbClr val="FF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真理成全</a:t>
              </a:r>
              <a:endParaRPr lang="zh-TW" altLang="en-US" sz="40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07504" y="5326295"/>
            <a:ext cx="468052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跟上召會的水流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學習屬天的語言</a:t>
            </a:r>
            <a:endParaRPr lang="zh-TW" altLang="en-US" sz="4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0" name="Picture 4" descr="D:\FT\01_臺中\01_青少年\02_各項行動\2014.08.08~09 全台青少年服事者集調（臺中主辦）\展覽PPT\PPT\相片 2014-8-7 15 53 5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1011" y="4334209"/>
            <a:ext cx="1488484" cy="2215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圖說文字 4"/>
          <p:cNvSpPr/>
          <p:nvPr/>
        </p:nvSpPr>
        <p:spPr>
          <a:xfrm>
            <a:off x="7236296" y="1916832"/>
            <a:ext cx="1791423" cy="948647"/>
          </a:xfrm>
          <a:prstGeom prst="wedgeRectCallout">
            <a:avLst>
              <a:gd name="adj1" fmla="val 13120"/>
              <a:gd name="adj2" fmla="val 18796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令人又愛又怕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00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527</TotalTime>
  <Words>706</Words>
  <Application>Microsoft Office PowerPoint</Application>
  <PresentationFormat>如螢幕大小 (4:3)</PresentationFormat>
  <Paragraphs>108</Paragraphs>
  <Slides>17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壁窗</vt:lpstr>
      <vt:lpstr>從中心到圓周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從中心到圓周</dc:title>
  <dc:creator>Daniel</dc:creator>
  <cp:lastModifiedBy>高晨光</cp:lastModifiedBy>
  <cp:revision>43</cp:revision>
  <dcterms:created xsi:type="dcterms:W3CDTF">2014-08-07T01:32:05Z</dcterms:created>
  <dcterms:modified xsi:type="dcterms:W3CDTF">2014-08-09T12:22:20Z</dcterms:modified>
</cp:coreProperties>
</file>