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356A6-B5C5-4ABE-81D4-7F7FAD241F2C}" type="doc">
      <dgm:prSet loTypeId="urn:microsoft.com/office/officeart/2005/8/layout/chart3" loCatId="cycle" qsTypeId="urn:microsoft.com/office/officeart/2005/8/quickstyle/simple2" qsCatId="simple" csTypeId="urn:microsoft.com/office/officeart/2005/8/colors/accent6_2" csCatId="accent6" phldr="1"/>
      <dgm:spPr/>
    </dgm:pt>
    <dgm:pt modelId="{99380C7F-27D6-4ECD-B67B-DF9431CA93F8}">
      <dgm:prSet phldrT="[文字]"/>
      <dgm:spPr/>
      <dgm:t>
        <a:bodyPr/>
        <a:lstStyle/>
        <a:p>
          <a:r>
            <a:rPr lang="zh-TW" altLang="en-US" b="0" dirty="0" smtClean="0">
              <a:solidFill>
                <a:schemeClr val="tx1">
                  <a:lumMod val="95000"/>
                  <a:lumOff val="5000"/>
                </a:schemeClr>
              </a:solidFill>
              <a:latin typeface="華康中特圓體(P)" pitchFamily="34" charset="-120"/>
              <a:ea typeface="華康中特圓體(P)" pitchFamily="34" charset="-120"/>
            </a:rPr>
            <a:t>福音的態度</a:t>
          </a:r>
          <a:endParaRPr lang="zh-TW" altLang="en-US" b="0" dirty="0">
            <a:solidFill>
              <a:schemeClr val="tx1">
                <a:lumMod val="95000"/>
                <a:lumOff val="5000"/>
              </a:schemeClr>
            </a:solidFill>
            <a:latin typeface="華康中特圓體(P)" pitchFamily="34" charset="-120"/>
            <a:ea typeface="華康中特圓體(P)" pitchFamily="34" charset="-120"/>
          </a:endParaRPr>
        </a:p>
      </dgm:t>
    </dgm:pt>
    <dgm:pt modelId="{7D29FF64-83A2-49A7-A568-CE8632D51838}" type="parTrans" cxnId="{88FED8D0-6805-45D5-AE0A-CCC1888901F0}">
      <dgm:prSet/>
      <dgm:spPr/>
      <dgm:t>
        <a:bodyPr/>
        <a:lstStyle/>
        <a:p>
          <a:endParaRPr lang="zh-TW" altLang="en-US"/>
        </a:p>
      </dgm:t>
    </dgm:pt>
    <dgm:pt modelId="{7EFCCC0D-1F96-47D9-A9E0-6EECDAFFFA9F}" type="sibTrans" cxnId="{88FED8D0-6805-45D5-AE0A-CCC1888901F0}">
      <dgm:prSet/>
      <dgm:spPr/>
      <dgm:t>
        <a:bodyPr/>
        <a:lstStyle/>
        <a:p>
          <a:endParaRPr lang="zh-TW" altLang="en-US"/>
        </a:p>
      </dgm:t>
    </dgm:pt>
    <dgm:pt modelId="{C353266F-A851-45F4-B479-BEB8FDEFF5BC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2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rPr>
            <a:t>聖經</a:t>
          </a:r>
          <a:r>
            <a:rPr lang="zh-TW" altLang="en-US" dirty="0" smtClean="0">
              <a:solidFill>
                <a:schemeClr val="accent2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rPr>
            <a:t>的知識</a:t>
          </a:r>
          <a:endParaRPr lang="zh-TW" altLang="en-US" dirty="0">
            <a:solidFill>
              <a:schemeClr val="accent2">
                <a:lumMod val="50000"/>
              </a:schemeClr>
            </a:solidFill>
            <a:latin typeface="華康中特圓體(P)" pitchFamily="34" charset="-120"/>
            <a:ea typeface="華康中特圓體(P)" pitchFamily="34" charset="-120"/>
          </a:endParaRPr>
        </a:p>
      </dgm:t>
    </dgm:pt>
    <dgm:pt modelId="{EDC671DB-780F-482A-AF9D-8A1F93C53E47}" type="parTrans" cxnId="{84C15DC1-04D3-474D-88A1-68D5FB32EFD9}">
      <dgm:prSet/>
      <dgm:spPr/>
      <dgm:t>
        <a:bodyPr/>
        <a:lstStyle/>
        <a:p>
          <a:endParaRPr lang="zh-TW" altLang="en-US"/>
        </a:p>
      </dgm:t>
    </dgm:pt>
    <dgm:pt modelId="{BECAE8B0-1194-4204-B75F-6E8ADF104DF4}" type="sibTrans" cxnId="{84C15DC1-04D3-474D-88A1-68D5FB32EFD9}">
      <dgm:prSet/>
      <dgm:spPr/>
      <dgm:t>
        <a:bodyPr/>
        <a:lstStyle/>
        <a:p>
          <a:endParaRPr lang="zh-TW" altLang="en-US"/>
        </a:p>
      </dgm:t>
    </dgm:pt>
    <dgm:pt modelId="{1346D34C-9B2D-45D8-992B-6918F4C618F4}">
      <dgm:prSet phldrT="[文字]"/>
      <dgm:spPr/>
      <dgm:t>
        <a:bodyPr>
          <a:scene3d>
            <a:camera prst="orthographicFront"/>
            <a:lightRig rig="threePt" dir="t"/>
          </a:scene3d>
          <a:sp3d prstMaterial="dkEdge"/>
        </a:bodyPr>
        <a:lstStyle/>
        <a:p>
          <a:r>
            <a:rPr lang="zh-TW" altLang="en-US" dirty="0" smtClean="0">
              <a:solidFill>
                <a:schemeClr val="accent1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rPr>
            <a:t>生命的學識</a:t>
          </a:r>
          <a:endParaRPr lang="zh-TW" altLang="en-US" dirty="0">
            <a:solidFill>
              <a:schemeClr val="accent1">
                <a:lumMod val="50000"/>
              </a:schemeClr>
            </a:solidFill>
            <a:latin typeface="華康中特圓體(P)" pitchFamily="34" charset="-120"/>
            <a:ea typeface="華康中特圓體(P)" pitchFamily="34" charset="-120"/>
          </a:endParaRPr>
        </a:p>
      </dgm:t>
    </dgm:pt>
    <dgm:pt modelId="{DD3F56AF-3B80-4537-9F40-297C8771FEF7}" type="parTrans" cxnId="{3C38B274-181D-47A8-A02A-A4BD56308DEE}">
      <dgm:prSet/>
      <dgm:spPr/>
      <dgm:t>
        <a:bodyPr/>
        <a:lstStyle/>
        <a:p>
          <a:endParaRPr lang="zh-TW" altLang="en-US"/>
        </a:p>
      </dgm:t>
    </dgm:pt>
    <dgm:pt modelId="{712FEBF7-57F7-4E16-A8E4-B8280418415C}" type="sibTrans" cxnId="{3C38B274-181D-47A8-A02A-A4BD56308DEE}">
      <dgm:prSet/>
      <dgm:spPr/>
      <dgm:t>
        <a:bodyPr/>
        <a:lstStyle/>
        <a:p>
          <a:endParaRPr lang="zh-TW" altLang="en-US"/>
        </a:p>
      </dgm:t>
    </dgm:pt>
    <dgm:pt modelId="{92953171-4B1D-41BA-86A1-21558B9F9537}" type="pres">
      <dgm:prSet presAssocID="{9E8356A6-B5C5-4ABE-81D4-7F7FAD241F2C}" presName="compositeShape" presStyleCnt="0">
        <dgm:presLayoutVars>
          <dgm:chMax val="7"/>
          <dgm:dir/>
          <dgm:resizeHandles val="exact"/>
        </dgm:presLayoutVars>
      </dgm:prSet>
      <dgm:spPr/>
    </dgm:pt>
    <dgm:pt modelId="{1B026DFE-863F-4CF8-98A8-99D85467ABFC}" type="pres">
      <dgm:prSet presAssocID="{9E8356A6-B5C5-4ABE-81D4-7F7FAD241F2C}" presName="wedge1" presStyleLbl="node1" presStyleIdx="0" presStyleCnt="3" custLinFactNeighborX="-3493" custLinFactNeighborY="1979"/>
      <dgm:spPr/>
      <dgm:t>
        <a:bodyPr/>
        <a:lstStyle/>
        <a:p>
          <a:endParaRPr lang="zh-TW" altLang="en-US"/>
        </a:p>
      </dgm:t>
    </dgm:pt>
    <dgm:pt modelId="{3A15CC85-31FD-4932-A2D2-620AD52CD75D}" type="pres">
      <dgm:prSet presAssocID="{9E8356A6-B5C5-4ABE-81D4-7F7FAD241F2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E73A2F-3F4C-4FEA-B17A-338342450713}" type="pres">
      <dgm:prSet presAssocID="{9E8356A6-B5C5-4ABE-81D4-7F7FAD241F2C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6AFE3219-8EAE-4451-ACE7-9AB2C6682058}" type="pres">
      <dgm:prSet presAssocID="{9E8356A6-B5C5-4ABE-81D4-7F7FAD241F2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9AC6B9-465C-490C-A075-DCB2039ECF95}" type="pres">
      <dgm:prSet presAssocID="{9E8356A6-B5C5-4ABE-81D4-7F7FAD241F2C}" presName="wedge3" presStyleLbl="node1" presStyleIdx="2" presStyleCnt="3" custLinFactNeighborY="-997"/>
      <dgm:spPr/>
      <dgm:t>
        <a:bodyPr/>
        <a:lstStyle/>
        <a:p>
          <a:endParaRPr lang="zh-TW" altLang="en-US"/>
        </a:p>
      </dgm:t>
    </dgm:pt>
    <dgm:pt modelId="{296791C1-7D25-4315-AAFA-A11E50AC0DBE}" type="pres">
      <dgm:prSet presAssocID="{9E8356A6-B5C5-4ABE-81D4-7F7FAD241F2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FED8D0-6805-45D5-AE0A-CCC1888901F0}" srcId="{9E8356A6-B5C5-4ABE-81D4-7F7FAD241F2C}" destId="{99380C7F-27D6-4ECD-B67B-DF9431CA93F8}" srcOrd="0" destOrd="0" parTransId="{7D29FF64-83A2-49A7-A568-CE8632D51838}" sibTransId="{7EFCCC0D-1F96-47D9-A9E0-6EECDAFFFA9F}"/>
    <dgm:cxn modelId="{5550724F-E126-4078-9258-04991B3D456E}" type="presOf" srcId="{1346D34C-9B2D-45D8-992B-6918F4C618F4}" destId="{FE9AC6B9-465C-490C-A075-DCB2039ECF95}" srcOrd="0" destOrd="0" presId="urn:microsoft.com/office/officeart/2005/8/layout/chart3"/>
    <dgm:cxn modelId="{AB474AFB-04F7-47A1-A764-385A61B15A69}" type="presOf" srcId="{99380C7F-27D6-4ECD-B67B-DF9431CA93F8}" destId="{3A15CC85-31FD-4932-A2D2-620AD52CD75D}" srcOrd="1" destOrd="0" presId="urn:microsoft.com/office/officeart/2005/8/layout/chart3"/>
    <dgm:cxn modelId="{035B899E-7610-4004-8855-FD9108204E64}" type="presOf" srcId="{9E8356A6-B5C5-4ABE-81D4-7F7FAD241F2C}" destId="{92953171-4B1D-41BA-86A1-21558B9F9537}" srcOrd="0" destOrd="0" presId="urn:microsoft.com/office/officeart/2005/8/layout/chart3"/>
    <dgm:cxn modelId="{EA2BF83B-18E9-4A29-A489-CCC5B8F72B0E}" type="presOf" srcId="{99380C7F-27D6-4ECD-B67B-DF9431CA93F8}" destId="{1B026DFE-863F-4CF8-98A8-99D85467ABFC}" srcOrd="0" destOrd="0" presId="urn:microsoft.com/office/officeart/2005/8/layout/chart3"/>
    <dgm:cxn modelId="{09BC3A0C-AED2-4CFA-8B07-89AB803AE5C2}" type="presOf" srcId="{C353266F-A851-45F4-B479-BEB8FDEFF5BC}" destId="{6AFE3219-8EAE-4451-ACE7-9AB2C6682058}" srcOrd="1" destOrd="0" presId="urn:microsoft.com/office/officeart/2005/8/layout/chart3"/>
    <dgm:cxn modelId="{3C38B274-181D-47A8-A02A-A4BD56308DEE}" srcId="{9E8356A6-B5C5-4ABE-81D4-7F7FAD241F2C}" destId="{1346D34C-9B2D-45D8-992B-6918F4C618F4}" srcOrd="2" destOrd="0" parTransId="{DD3F56AF-3B80-4537-9F40-297C8771FEF7}" sibTransId="{712FEBF7-57F7-4E16-A8E4-B8280418415C}"/>
    <dgm:cxn modelId="{84C15DC1-04D3-474D-88A1-68D5FB32EFD9}" srcId="{9E8356A6-B5C5-4ABE-81D4-7F7FAD241F2C}" destId="{C353266F-A851-45F4-B479-BEB8FDEFF5BC}" srcOrd="1" destOrd="0" parTransId="{EDC671DB-780F-482A-AF9D-8A1F93C53E47}" sibTransId="{BECAE8B0-1194-4204-B75F-6E8ADF104DF4}"/>
    <dgm:cxn modelId="{B44F72DD-AEAD-4558-B194-599BBD69EF6F}" type="presOf" srcId="{C353266F-A851-45F4-B479-BEB8FDEFF5BC}" destId="{6EE73A2F-3F4C-4FEA-B17A-338342450713}" srcOrd="0" destOrd="0" presId="urn:microsoft.com/office/officeart/2005/8/layout/chart3"/>
    <dgm:cxn modelId="{8964EF09-8664-4C46-84F5-4103AEB5E1AD}" type="presOf" srcId="{1346D34C-9B2D-45D8-992B-6918F4C618F4}" destId="{296791C1-7D25-4315-AAFA-A11E50AC0DBE}" srcOrd="1" destOrd="0" presId="urn:microsoft.com/office/officeart/2005/8/layout/chart3"/>
    <dgm:cxn modelId="{D9D00E37-859D-4793-A272-6738CCFE6411}" type="presParOf" srcId="{92953171-4B1D-41BA-86A1-21558B9F9537}" destId="{1B026DFE-863F-4CF8-98A8-99D85467ABFC}" srcOrd="0" destOrd="0" presId="urn:microsoft.com/office/officeart/2005/8/layout/chart3"/>
    <dgm:cxn modelId="{CD44EFD2-465A-4CDD-AF4D-31D07A1BB722}" type="presParOf" srcId="{92953171-4B1D-41BA-86A1-21558B9F9537}" destId="{3A15CC85-31FD-4932-A2D2-620AD52CD75D}" srcOrd="1" destOrd="0" presId="urn:microsoft.com/office/officeart/2005/8/layout/chart3"/>
    <dgm:cxn modelId="{1EBE62ED-DAF6-4558-9B74-E1E110634116}" type="presParOf" srcId="{92953171-4B1D-41BA-86A1-21558B9F9537}" destId="{6EE73A2F-3F4C-4FEA-B17A-338342450713}" srcOrd="2" destOrd="0" presId="urn:microsoft.com/office/officeart/2005/8/layout/chart3"/>
    <dgm:cxn modelId="{EA1AE576-8028-4730-A11F-20410B0C54D9}" type="presParOf" srcId="{92953171-4B1D-41BA-86A1-21558B9F9537}" destId="{6AFE3219-8EAE-4451-ACE7-9AB2C6682058}" srcOrd="3" destOrd="0" presId="urn:microsoft.com/office/officeart/2005/8/layout/chart3"/>
    <dgm:cxn modelId="{1424BC44-1EB1-4977-81AF-B2C249D10122}" type="presParOf" srcId="{92953171-4B1D-41BA-86A1-21558B9F9537}" destId="{FE9AC6B9-465C-490C-A075-DCB2039ECF95}" srcOrd="4" destOrd="0" presId="urn:microsoft.com/office/officeart/2005/8/layout/chart3"/>
    <dgm:cxn modelId="{A3DDAFA3-5540-458E-B989-BC0FF7B2EFE0}" type="presParOf" srcId="{92953171-4B1D-41BA-86A1-21558B9F9537}" destId="{296791C1-7D25-4315-AAFA-A11E50AC0DB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73BCF-9986-4AFB-A288-FC87AD9CFCB7}" type="doc">
      <dgm:prSet loTypeId="urn:microsoft.com/office/officeart/2005/8/layout/vList5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CE89E713-C5B6-4802-9A30-B182D83B7B45}">
      <dgm:prSet phldrT="[文字]"/>
      <dgm:spPr/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時間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02072AD9-FA04-47B5-9FE1-EC97195E2BDD}" type="parTrans" cxnId="{888D6FA5-03E4-4BF6-A32C-130F5FD81D63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B530FE9F-F286-4702-AF33-1F3524CCC129}" type="sibTrans" cxnId="{888D6FA5-03E4-4BF6-A32C-130F5FD81D63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FC8FF78B-42F6-4C20-8C9E-98A19B471D93}">
      <dgm:prSet phldrT="[文字]"/>
      <dgm:spPr/>
      <dgm:t>
        <a:bodyPr/>
        <a:lstStyle/>
        <a:p>
          <a:r>
            <a:rPr lang="en-US" altLang="zh-TW" dirty="0" smtClean="0">
              <a:latin typeface="華康中特圓體" pitchFamily="49" charset="-120"/>
              <a:ea typeface="華康中特圓體" pitchFamily="49" charset="-120"/>
            </a:rPr>
            <a:t>2014.07.08- 07.11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B66A7F9C-7F5B-429E-A180-4D964453C453}" type="parTrans" cxnId="{A4EE6F75-71D5-4AA9-9804-310F7D89CC70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BEA78158-B0A6-4BC1-9CFE-505E35D12902}" type="sibTrans" cxnId="{A4EE6F75-71D5-4AA9-9804-310F7D89CC70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093706A6-9938-49E4-8B70-53EF6A60EF97}">
      <dgm:prSet phldrT="[文字]"/>
      <dgm:spPr/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地點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790F8B8A-833E-4698-8F67-06644CA7F3C1}" type="parTrans" cxnId="{963381EE-1D48-4FAF-90C8-C875B193A7CF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ED746AC8-E6A7-4920-A26D-C5285A8FEE10}" type="sibTrans" cxnId="{963381EE-1D48-4FAF-90C8-C875B193A7CF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78EA7E8A-BD6B-4818-A241-43F4F6EC0A54}">
      <dgm:prSet phldrT="[文字]"/>
      <dgm:spPr/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台北市召會忠義會所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65660B08-C8E1-4D59-AB87-094B8FE5519D}" type="parTrans" cxnId="{6BD9F794-AC5A-4F28-B6ED-0CD3E0F62A25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E6078F75-76A7-4917-8ACE-6C22C654023D}" type="sibTrans" cxnId="{6BD9F794-AC5A-4F28-B6ED-0CD3E0F62A25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0B9C0101-CC69-4D79-BECF-963D4AC0AE59}">
      <dgm:prSet phldrT="[文字]"/>
      <dgm:spPr/>
      <dgm:t>
        <a:bodyPr/>
        <a:lstStyle/>
        <a:p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參訓人數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74528A40-4050-4D07-9D15-81E3A25A09A7}" type="parTrans" cxnId="{FA879430-DFE3-47F8-B4BC-F105E1E5C7CE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47D508DD-928B-4D78-826D-FEED3DD8FB48}" type="sibTrans" cxnId="{FA879430-DFE3-47F8-B4BC-F105E1E5C7CE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CBDEFEDF-3FE2-49F8-B915-E0FEF736B4E3}">
      <dgm:prSet phldrT="[文字]"/>
      <dgm:spPr/>
      <dgm:t>
        <a:bodyPr/>
        <a:lstStyle/>
        <a:p>
          <a:r>
            <a:rPr lang="en-US" altLang="zh-TW" dirty="0" smtClean="0">
              <a:latin typeface="華康中特圓體" pitchFamily="49" charset="-120"/>
              <a:ea typeface="華康中特圓體" pitchFamily="49" charset="-120"/>
            </a:rPr>
            <a:t>120</a:t>
          </a:r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位中學聖徒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CE59AE20-2999-4339-B3F1-D41E8F39BFD6}" type="parTrans" cxnId="{CB02DD99-4345-4CD9-B3B5-FBA57C65BDA7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3E379563-939E-40BC-8E39-1E5BDACA12F7}" type="sibTrans" cxnId="{CB02DD99-4345-4CD9-B3B5-FBA57C65BDA7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D10811C2-76C8-4DA0-9510-D5B263506F96}">
      <dgm:prSet phldrT="[文字]"/>
      <dgm:spPr/>
      <dgm:t>
        <a:bodyPr/>
        <a:lstStyle/>
        <a:p>
          <a:r>
            <a:rPr lang="en-US" altLang="zh-TW" dirty="0" smtClean="0">
              <a:latin typeface="華康中特圓體" pitchFamily="49" charset="-120"/>
              <a:ea typeface="華康中特圓體" pitchFamily="49" charset="-120"/>
            </a:rPr>
            <a:t>26</a:t>
          </a:r>
          <a:r>
            <a:rPr lang="zh-TW" altLang="en-US" dirty="0" smtClean="0">
              <a:latin typeface="華康中特圓體" pitchFamily="49" charset="-120"/>
              <a:ea typeface="華康中特圓體" pitchFamily="49" charset="-120"/>
            </a:rPr>
            <a:t>位服事者</a:t>
          </a:r>
          <a:endParaRPr lang="zh-TW" altLang="en-US" dirty="0">
            <a:latin typeface="華康中特圓體" pitchFamily="49" charset="-120"/>
            <a:ea typeface="華康中特圓體" pitchFamily="49" charset="-120"/>
          </a:endParaRPr>
        </a:p>
      </dgm:t>
    </dgm:pt>
    <dgm:pt modelId="{6810E309-4227-4634-BE27-2AEB3CCBCA17}" type="parTrans" cxnId="{83B9629E-D74D-4BA3-8961-039546943F05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BE55B0D1-A3BA-41D8-BF23-FE32B1C2F056}" type="sibTrans" cxnId="{83B9629E-D74D-4BA3-8961-039546943F05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7E878727-0EBA-49C7-A483-281F47A29CB4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0011533F-D05D-4228-BB4E-0FD88947FFFA}" type="sibTrans" cxnId="{B19C3D41-2723-4B30-AF32-02421562CB99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B5B6358C-7F51-48AB-AA71-BF01BBDEECAA}" type="parTrans" cxnId="{B19C3D41-2723-4B30-AF32-02421562CB99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B46CA3EC-3507-432A-AAE2-C62C9261EF46}" type="pres">
      <dgm:prSet presAssocID="{05B73BCF-9986-4AFB-A288-FC87AD9CF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F4B0AF-4777-4AC6-A5E8-CC924358DDF7}" type="pres">
      <dgm:prSet presAssocID="{CE89E713-C5B6-4802-9A30-B182D83B7B45}" presName="linNode" presStyleCnt="0"/>
      <dgm:spPr/>
      <dgm:t>
        <a:bodyPr/>
        <a:lstStyle/>
        <a:p>
          <a:endParaRPr lang="zh-TW" altLang="en-US"/>
        </a:p>
      </dgm:t>
    </dgm:pt>
    <dgm:pt modelId="{AE657452-07F6-4A9E-8C4D-9678A3771988}" type="pres">
      <dgm:prSet presAssocID="{CE89E713-C5B6-4802-9A30-B182D83B7B45}" presName="parentText" presStyleLbl="node1" presStyleIdx="0" presStyleCnt="4" custScaleX="5749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3C008C-1197-408F-AA26-0981652FEFD6}" type="pres">
      <dgm:prSet presAssocID="{CE89E713-C5B6-4802-9A30-B182D83B7B45}" presName="descendantText" presStyleLbl="alignAccFollowNode1" presStyleIdx="0" presStyleCnt="3" custScaleX="1177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7AE9C3-BAC6-470D-8B6B-0A784DA42CA5}" type="pres">
      <dgm:prSet presAssocID="{B530FE9F-F286-4702-AF33-1F3524CCC129}" presName="sp" presStyleCnt="0"/>
      <dgm:spPr/>
      <dgm:t>
        <a:bodyPr/>
        <a:lstStyle/>
        <a:p>
          <a:endParaRPr lang="zh-TW" altLang="en-US"/>
        </a:p>
      </dgm:t>
    </dgm:pt>
    <dgm:pt modelId="{36F9B874-F9B5-479F-A257-5B6AE2B20664}" type="pres">
      <dgm:prSet presAssocID="{093706A6-9938-49E4-8B70-53EF6A60EF97}" presName="linNode" presStyleCnt="0"/>
      <dgm:spPr/>
      <dgm:t>
        <a:bodyPr/>
        <a:lstStyle/>
        <a:p>
          <a:endParaRPr lang="zh-TW" altLang="en-US"/>
        </a:p>
      </dgm:t>
    </dgm:pt>
    <dgm:pt modelId="{9EBB03FE-A22C-4973-8F2E-4EA67A511CB6}" type="pres">
      <dgm:prSet presAssocID="{093706A6-9938-49E4-8B70-53EF6A60EF97}" presName="parentText" presStyleLbl="node1" presStyleIdx="1" presStyleCnt="4" custScaleX="5749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830BAC-6570-4311-A1AC-8F897327C5C2}" type="pres">
      <dgm:prSet presAssocID="{093706A6-9938-49E4-8B70-53EF6A60EF97}" presName="descendantText" presStyleLbl="alignAccFollowNode1" presStyleIdx="1" presStyleCnt="3" custScaleX="1184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157520-641E-4D4C-927C-405C09FC455C}" type="pres">
      <dgm:prSet presAssocID="{ED746AC8-E6A7-4920-A26D-C5285A8FEE10}" presName="sp" presStyleCnt="0"/>
      <dgm:spPr/>
      <dgm:t>
        <a:bodyPr/>
        <a:lstStyle/>
        <a:p>
          <a:endParaRPr lang="zh-TW" altLang="en-US"/>
        </a:p>
      </dgm:t>
    </dgm:pt>
    <dgm:pt modelId="{A4B73680-3900-4225-ADAF-08CE412B56E2}" type="pres">
      <dgm:prSet presAssocID="{0B9C0101-CC69-4D79-BECF-963D4AC0AE59}" presName="linNode" presStyleCnt="0"/>
      <dgm:spPr/>
      <dgm:t>
        <a:bodyPr/>
        <a:lstStyle/>
        <a:p>
          <a:endParaRPr lang="zh-TW" altLang="en-US"/>
        </a:p>
      </dgm:t>
    </dgm:pt>
    <dgm:pt modelId="{58E44B39-6EFB-451F-A78A-9342BEA33B75}" type="pres">
      <dgm:prSet presAssocID="{0B9C0101-CC69-4D79-BECF-963D4AC0AE59}" presName="parentText" presStyleLbl="node1" presStyleIdx="2" presStyleCnt="4" custScaleX="5749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3B8AFB-9041-4DDA-99FB-A502674A88BF}" type="pres">
      <dgm:prSet presAssocID="{0B9C0101-CC69-4D79-BECF-963D4AC0AE59}" presName="descendantText" presStyleLbl="alignAccFollowNode1" presStyleIdx="2" presStyleCnt="3" custScaleX="1184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FB2045-6717-446D-AF8C-A460CDD94E7D}" type="pres">
      <dgm:prSet presAssocID="{47D508DD-928B-4D78-826D-FEED3DD8FB48}" presName="sp" presStyleCnt="0"/>
      <dgm:spPr/>
      <dgm:t>
        <a:bodyPr/>
        <a:lstStyle/>
        <a:p>
          <a:endParaRPr lang="zh-TW" altLang="en-US"/>
        </a:p>
      </dgm:t>
    </dgm:pt>
    <dgm:pt modelId="{526FE7E0-0896-4290-B3ED-4D9F86910799}" type="pres">
      <dgm:prSet presAssocID="{7E878727-0EBA-49C7-A483-281F47A29CB4}" presName="linNode" presStyleCnt="0"/>
      <dgm:spPr/>
      <dgm:t>
        <a:bodyPr/>
        <a:lstStyle/>
        <a:p>
          <a:endParaRPr lang="zh-TW" altLang="en-US"/>
        </a:p>
      </dgm:t>
    </dgm:pt>
    <dgm:pt modelId="{D2EDC5ED-8DE4-4947-BDAC-D30BC241CAC2}" type="pres">
      <dgm:prSet presAssocID="{7E878727-0EBA-49C7-A483-281F47A29CB4}" presName="parentText" presStyleLbl="node1" presStyleIdx="3" presStyleCnt="4" custScaleX="59366" custLinFactNeighborX="-1890" custLinFactNeighborY="284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8B40AC6-ACAE-4E57-B082-41A7469643E9}" type="presOf" srcId="{7E878727-0EBA-49C7-A483-281F47A29CB4}" destId="{D2EDC5ED-8DE4-4947-BDAC-D30BC241CAC2}" srcOrd="0" destOrd="0" presId="urn:microsoft.com/office/officeart/2005/8/layout/vList5"/>
    <dgm:cxn modelId="{888D6FA5-03E4-4BF6-A32C-130F5FD81D63}" srcId="{05B73BCF-9986-4AFB-A288-FC87AD9CFCB7}" destId="{CE89E713-C5B6-4802-9A30-B182D83B7B45}" srcOrd="0" destOrd="0" parTransId="{02072AD9-FA04-47B5-9FE1-EC97195E2BDD}" sibTransId="{B530FE9F-F286-4702-AF33-1F3524CCC129}"/>
    <dgm:cxn modelId="{84704CF0-A55E-472A-ADA5-DA1A08D6CF99}" type="presOf" srcId="{093706A6-9938-49E4-8B70-53EF6A60EF97}" destId="{9EBB03FE-A22C-4973-8F2E-4EA67A511CB6}" srcOrd="0" destOrd="0" presId="urn:microsoft.com/office/officeart/2005/8/layout/vList5"/>
    <dgm:cxn modelId="{83B9629E-D74D-4BA3-8961-039546943F05}" srcId="{0B9C0101-CC69-4D79-BECF-963D4AC0AE59}" destId="{D10811C2-76C8-4DA0-9510-D5B263506F96}" srcOrd="1" destOrd="0" parTransId="{6810E309-4227-4634-BE27-2AEB3CCBCA17}" sibTransId="{BE55B0D1-A3BA-41D8-BF23-FE32B1C2F056}"/>
    <dgm:cxn modelId="{CB02DD99-4345-4CD9-B3B5-FBA57C65BDA7}" srcId="{0B9C0101-CC69-4D79-BECF-963D4AC0AE59}" destId="{CBDEFEDF-3FE2-49F8-B915-E0FEF736B4E3}" srcOrd="0" destOrd="0" parTransId="{CE59AE20-2999-4339-B3F1-D41E8F39BFD6}" sibTransId="{3E379563-939E-40BC-8E39-1E5BDACA12F7}"/>
    <dgm:cxn modelId="{E986C1D9-BF1C-464E-AB61-14AD4666F28E}" type="presOf" srcId="{05B73BCF-9986-4AFB-A288-FC87AD9CFCB7}" destId="{B46CA3EC-3507-432A-AAE2-C62C9261EF46}" srcOrd="0" destOrd="0" presId="urn:microsoft.com/office/officeart/2005/8/layout/vList5"/>
    <dgm:cxn modelId="{A4EE6F75-71D5-4AA9-9804-310F7D89CC70}" srcId="{CE89E713-C5B6-4802-9A30-B182D83B7B45}" destId="{FC8FF78B-42F6-4C20-8C9E-98A19B471D93}" srcOrd="0" destOrd="0" parTransId="{B66A7F9C-7F5B-429E-A180-4D964453C453}" sibTransId="{BEA78158-B0A6-4BC1-9CFE-505E35D12902}"/>
    <dgm:cxn modelId="{D9723952-EAAF-4856-8319-DB3865AAB1FE}" type="presOf" srcId="{CBDEFEDF-3FE2-49F8-B915-E0FEF736B4E3}" destId="{E03B8AFB-9041-4DDA-99FB-A502674A88BF}" srcOrd="0" destOrd="0" presId="urn:microsoft.com/office/officeart/2005/8/layout/vList5"/>
    <dgm:cxn modelId="{963381EE-1D48-4FAF-90C8-C875B193A7CF}" srcId="{05B73BCF-9986-4AFB-A288-FC87AD9CFCB7}" destId="{093706A6-9938-49E4-8B70-53EF6A60EF97}" srcOrd="1" destOrd="0" parTransId="{790F8B8A-833E-4698-8F67-06644CA7F3C1}" sibTransId="{ED746AC8-E6A7-4920-A26D-C5285A8FEE10}"/>
    <dgm:cxn modelId="{64D40D01-67C7-4249-B99E-7F17D6BAEA3F}" type="presOf" srcId="{78EA7E8A-BD6B-4818-A241-43F4F6EC0A54}" destId="{AC830BAC-6570-4311-A1AC-8F897327C5C2}" srcOrd="0" destOrd="0" presId="urn:microsoft.com/office/officeart/2005/8/layout/vList5"/>
    <dgm:cxn modelId="{FA879430-DFE3-47F8-B4BC-F105E1E5C7CE}" srcId="{05B73BCF-9986-4AFB-A288-FC87AD9CFCB7}" destId="{0B9C0101-CC69-4D79-BECF-963D4AC0AE59}" srcOrd="2" destOrd="0" parTransId="{74528A40-4050-4D07-9D15-81E3A25A09A7}" sibTransId="{47D508DD-928B-4D78-826D-FEED3DD8FB48}"/>
    <dgm:cxn modelId="{9E0CEA06-4519-4E86-918D-46A0E480807A}" type="presOf" srcId="{FC8FF78B-42F6-4C20-8C9E-98A19B471D93}" destId="{ED3C008C-1197-408F-AA26-0981652FEFD6}" srcOrd="0" destOrd="0" presId="urn:microsoft.com/office/officeart/2005/8/layout/vList5"/>
    <dgm:cxn modelId="{3F4BE757-DBD8-4116-9154-B71FEB26FF46}" type="presOf" srcId="{D10811C2-76C8-4DA0-9510-D5B263506F96}" destId="{E03B8AFB-9041-4DDA-99FB-A502674A88BF}" srcOrd="0" destOrd="1" presId="urn:microsoft.com/office/officeart/2005/8/layout/vList5"/>
    <dgm:cxn modelId="{F3D2E84A-9F01-4D98-99BF-A719F681CB83}" type="presOf" srcId="{CE89E713-C5B6-4802-9A30-B182D83B7B45}" destId="{AE657452-07F6-4A9E-8C4D-9678A3771988}" srcOrd="0" destOrd="0" presId="urn:microsoft.com/office/officeart/2005/8/layout/vList5"/>
    <dgm:cxn modelId="{B19C3D41-2723-4B30-AF32-02421562CB99}" srcId="{05B73BCF-9986-4AFB-A288-FC87AD9CFCB7}" destId="{7E878727-0EBA-49C7-A483-281F47A29CB4}" srcOrd="3" destOrd="0" parTransId="{B5B6358C-7F51-48AB-AA71-BF01BBDEECAA}" sibTransId="{0011533F-D05D-4228-BB4E-0FD88947FFFA}"/>
    <dgm:cxn modelId="{6BD9F794-AC5A-4F28-B6ED-0CD3E0F62A25}" srcId="{093706A6-9938-49E4-8B70-53EF6A60EF97}" destId="{78EA7E8A-BD6B-4818-A241-43F4F6EC0A54}" srcOrd="0" destOrd="0" parTransId="{65660B08-C8E1-4D59-AB87-094B8FE5519D}" sibTransId="{E6078F75-76A7-4917-8ACE-6C22C654023D}"/>
    <dgm:cxn modelId="{D03B7FAD-3A14-4894-A1A5-F81B700C97BA}" type="presOf" srcId="{0B9C0101-CC69-4D79-BECF-963D4AC0AE59}" destId="{58E44B39-6EFB-451F-A78A-9342BEA33B75}" srcOrd="0" destOrd="0" presId="urn:microsoft.com/office/officeart/2005/8/layout/vList5"/>
    <dgm:cxn modelId="{CD8C4051-4E62-4B54-A86F-F4C14FB8F9A9}" type="presParOf" srcId="{B46CA3EC-3507-432A-AAE2-C62C9261EF46}" destId="{FAF4B0AF-4777-4AC6-A5E8-CC924358DDF7}" srcOrd="0" destOrd="0" presId="urn:microsoft.com/office/officeart/2005/8/layout/vList5"/>
    <dgm:cxn modelId="{E98FAA5C-D9F2-4A46-AFA3-D88090DB5A11}" type="presParOf" srcId="{FAF4B0AF-4777-4AC6-A5E8-CC924358DDF7}" destId="{AE657452-07F6-4A9E-8C4D-9678A3771988}" srcOrd="0" destOrd="0" presId="urn:microsoft.com/office/officeart/2005/8/layout/vList5"/>
    <dgm:cxn modelId="{03C532C3-FD28-42ED-8192-5FF47D17A884}" type="presParOf" srcId="{FAF4B0AF-4777-4AC6-A5E8-CC924358DDF7}" destId="{ED3C008C-1197-408F-AA26-0981652FEFD6}" srcOrd="1" destOrd="0" presId="urn:microsoft.com/office/officeart/2005/8/layout/vList5"/>
    <dgm:cxn modelId="{0E6BDC5C-AD2F-4E64-BC9E-E23E2B722C13}" type="presParOf" srcId="{B46CA3EC-3507-432A-AAE2-C62C9261EF46}" destId="{BB7AE9C3-BAC6-470D-8B6B-0A784DA42CA5}" srcOrd="1" destOrd="0" presId="urn:microsoft.com/office/officeart/2005/8/layout/vList5"/>
    <dgm:cxn modelId="{CA301544-3087-47BF-9657-16E4F8FC7471}" type="presParOf" srcId="{B46CA3EC-3507-432A-AAE2-C62C9261EF46}" destId="{36F9B874-F9B5-479F-A257-5B6AE2B20664}" srcOrd="2" destOrd="0" presId="urn:microsoft.com/office/officeart/2005/8/layout/vList5"/>
    <dgm:cxn modelId="{CD906BD7-9340-40DD-9C66-35376F20E55D}" type="presParOf" srcId="{36F9B874-F9B5-479F-A257-5B6AE2B20664}" destId="{9EBB03FE-A22C-4973-8F2E-4EA67A511CB6}" srcOrd="0" destOrd="0" presId="urn:microsoft.com/office/officeart/2005/8/layout/vList5"/>
    <dgm:cxn modelId="{63ADD1E6-A96B-46E9-AC7E-AF424F002CDF}" type="presParOf" srcId="{36F9B874-F9B5-479F-A257-5B6AE2B20664}" destId="{AC830BAC-6570-4311-A1AC-8F897327C5C2}" srcOrd="1" destOrd="0" presId="urn:microsoft.com/office/officeart/2005/8/layout/vList5"/>
    <dgm:cxn modelId="{1199130D-E5FA-4056-B4CD-CF302BB91EE2}" type="presParOf" srcId="{B46CA3EC-3507-432A-AAE2-C62C9261EF46}" destId="{F7157520-641E-4D4C-927C-405C09FC455C}" srcOrd="3" destOrd="0" presId="urn:microsoft.com/office/officeart/2005/8/layout/vList5"/>
    <dgm:cxn modelId="{7A7834F9-F52F-4C5A-96DC-4287D53D3591}" type="presParOf" srcId="{B46CA3EC-3507-432A-AAE2-C62C9261EF46}" destId="{A4B73680-3900-4225-ADAF-08CE412B56E2}" srcOrd="4" destOrd="0" presId="urn:microsoft.com/office/officeart/2005/8/layout/vList5"/>
    <dgm:cxn modelId="{949CEF4A-24B1-4698-9B00-F9BDE3849512}" type="presParOf" srcId="{A4B73680-3900-4225-ADAF-08CE412B56E2}" destId="{58E44B39-6EFB-451F-A78A-9342BEA33B75}" srcOrd="0" destOrd="0" presId="urn:microsoft.com/office/officeart/2005/8/layout/vList5"/>
    <dgm:cxn modelId="{E8EB9C26-D382-4ED3-BCF0-0C26A5E354AA}" type="presParOf" srcId="{A4B73680-3900-4225-ADAF-08CE412B56E2}" destId="{E03B8AFB-9041-4DDA-99FB-A502674A88BF}" srcOrd="1" destOrd="0" presId="urn:microsoft.com/office/officeart/2005/8/layout/vList5"/>
    <dgm:cxn modelId="{9E54EAB3-A6EB-4018-9DD4-134EE860A1F9}" type="presParOf" srcId="{B46CA3EC-3507-432A-AAE2-C62C9261EF46}" destId="{B1FB2045-6717-446D-AF8C-A460CDD94E7D}" srcOrd="5" destOrd="0" presId="urn:microsoft.com/office/officeart/2005/8/layout/vList5"/>
    <dgm:cxn modelId="{5E80F3FF-D165-4FEA-A205-5A986F18B055}" type="presParOf" srcId="{B46CA3EC-3507-432A-AAE2-C62C9261EF46}" destId="{526FE7E0-0896-4290-B3ED-4D9F86910799}" srcOrd="6" destOrd="0" presId="urn:microsoft.com/office/officeart/2005/8/layout/vList5"/>
    <dgm:cxn modelId="{D285ED8B-879D-47B6-A6F4-18826DE83D32}" type="presParOf" srcId="{526FE7E0-0896-4290-B3ED-4D9F86910799}" destId="{D2EDC5ED-8DE4-4947-BDAC-D30BC241CAC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08B14B-58A5-4BB7-8788-5D5CEA7AF905}" type="doc">
      <dgm:prSet loTypeId="urn:microsoft.com/office/officeart/2005/8/layout/list1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zh-TW" altLang="en-US"/>
        </a:p>
      </dgm:t>
    </dgm:pt>
    <dgm:pt modelId="{2FC52A84-C392-44BE-9207-41FEE70F11B4}">
      <dgm:prSet/>
      <dgm:spPr/>
      <dgm:t>
        <a:bodyPr/>
        <a:lstStyle/>
        <a:p>
          <a:pPr rtl="0"/>
          <a:r>
            <a:rPr lang="en-US" altLang="zh-TW" b="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1. </a:t>
          </a:r>
          <a:r>
            <a:rPr lang="zh-TW" b="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關於聖經的啟示與建立讀經的習慣</a:t>
          </a:r>
          <a:endParaRPr lang="en-US" b="0" dirty="0">
            <a:solidFill>
              <a:srgbClr val="FFFF00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B4F00954-370C-471C-94A3-07ADD2F455C7}" type="parTrans" cxnId="{7846550E-9E31-42D8-B747-F6B09338FBB6}">
      <dgm:prSet/>
      <dgm:spPr/>
      <dgm:t>
        <a:bodyPr/>
        <a:lstStyle/>
        <a:p>
          <a:endParaRPr lang="zh-TW" altLang="en-US"/>
        </a:p>
      </dgm:t>
    </dgm:pt>
    <dgm:pt modelId="{FF2263E5-2EAB-469E-828D-335636921F8C}" type="sibTrans" cxnId="{7846550E-9E31-42D8-B747-F6B09338FBB6}">
      <dgm:prSet/>
      <dgm:spPr/>
      <dgm:t>
        <a:bodyPr/>
        <a:lstStyle/>
        <a:p>
          <a:endParaRPr lang="zh-TW" altLang="en-US"/>
        </a:p>
      </dgm:t>
    </dgm:pt>
    <dgm:pt modelId="{AC88766F-BDF4-47EF-87B2-386C8612A133}">
      <dgm:prSet/>
      <dgm:spPr/>
      <dgm:t>
        <a:bodyPr/>
        <a:lstStyle/>
        <a:p>
          <a:pPr rtl="0"/>
          <a:r>
            <a:rPr lang="en-US" altLang="zh-TW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2. </a:t>
          </a:r>
          <a:r>
            <a:rPr lang="zh-TW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禱讀主話操練與實行</a:t>
          </a:r>
          <a:endParaRPr lang="en-US" dirty="0" smtClean="0">
            <a:solidFill>
              <a:srgbClr val="FFFF00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06DE648E-72FB-468D-B7E6-13EFC0C053DD}" type="parTrans" cxnId="{3FB054EF-4175-4D60-9611-78313F2E1C20}">
      <dgm:prSet/>
      <dgm:spPr/>
      <dgm:t>
        <a:bodyPr/>
        <a:lstStyle/>
        <a:p>
          <a:endParaRPr lang="zh-TW" altLang="en-US"/>
        </a:p>
      </dgm:t>
    </dgm:pt>
    <dgm:pt modelId="{6091EC1E-DC37-40D9-81F7-2ABAD6C750FD}" type="sibTrans" cxnId="{3FB054EF-4175-4D60-9611-78313F2E1C20}">
      <dgm:prSet/>
      <dgm:spPr/>
      <dgm:t>
        <a:bodyPr/>
        <a:lstStyle/>
        <a:p>
          <a:endParaRPr lang="zh-TW" altLang="en-US"/>
        </a:p>
      </dgm:t>
    </dgm:pt>
    <dgm:pt modelId="{46353264-16A0-4F69-A085-8C0A1B7AA16F}">
      <dgm:prSet/>
      <dgm:spPr/>
      <dgm:t>
        <a:bodyPr/>
        <a:lstStyle/>
        <a:p>
          <a:pPr rtl="0"/>
          <a:r>
            <a:rPr lang="en-US" altLang="zh-TW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3. </a:t>
          </a:r>
          <a:r>
            <a:rPr lang="zh-TW" altLang="zh-TW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聖經之旅的使用方式</a:t>
          </a:r>
          <a:endParaRPr lang="en-US" altLang="zh-TW" dirty="0" smtClean="0">
            <a:solidFill>
              <a:srgbClr val="FFFF00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85B72984-8F6F-4903-A8E7-8C955C46C65F}" type="parTrans" cxnId="{EFEF1D46-F7B3-4FA3-BB09-A346FE018E05}">
      <dgm:prSet/>
      <dgm:spPr/>
      <dgm:t>
        <a:bodyPr/>
        <a:lstStyle/>
        <a:p>
          <a:endParaRPr lang="zh-TW" altLang="en-US"/>
        </a:p>
      </dgm:t>
    </dgm:pt>
    <dgm:pt modelId="{E086DDE0-105B-4A7D-82A1-7FF8E1C1449D}" type="sibTrans" cxnId="{EFEF1D46-F7B3-4FA3-BB09-A346FE018E05}">
      <dgm:prSet/>
      <dgm:spPr/>
      <dgm:t>
        <a:bodyPr/>
        <a:lstStyle/>
        <a:p>
          <a:endParaRPr lang="zh-TW" altLang="en-US"/>
        </a:p>
      </dgm:t>
    </dgm:pt>
    <dgm:pt modelId="{0226058E-CF41-48D4-BFEC-16D87B8AF04C}">
      <dgm:prSet/>
      <dgm:spPr/>
      <dgm:t>
        <a:bodyPr/>
        <a:lstStyle/>
        <a:p>
          <a:pPr rtl="0"/>
          <a:r>
            <a:rPr lang="en-US" altLang="zh-TW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4. </a:t>
          </a:r>
          <a:r>
            <a:rPr lang="zh-TW" altLang="zh-TW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使用聖經之旅撰寫申言稿</a:t>
          </a:r>
          <a:endParaRPr lang="en-US" altLang="zh-TW" dirty="0" smtClean="0">
            <a:solidFill>
              <a:srgbClr val="FFFF00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481F2179-40AC-4382-B4AE-7CE77AF5C281}" type="parTrans" cxnId="{51F8305A-99FF-4FFB-876A-DF0EFDA33190}">
      <dgm:prSet/>
      <dgm:spPr/>
      <dgm:t>
        <a:bodyPr/>
        <a:lstStyle/>
        <a:p>
          <a:endParaRPr lang="zh-TW" altLang="en-US"/>
        </a:p>
      </dgm:t>
    </dgm:pt>
    <dgm:pt modelId="{FB4AF319-90D6-4CCB-B402-54CA6202E92E}" type="sibTrans" cxnId="{51F8305A-99FF-4FFB-876A-DF0EFDA33190}">
      <dgm:prSet/>
      <dgm:spPr/>
      <dgm:t>
        <a:bodyPr/>
        <a:lstStyle/>
        <a:p>
          <a:endParaRPr lang="zh-TW" altLang="en-US"/>
        </a:p>
      </dgm:t>
    </dgm:pt>
    <dgm:pt modelId="{A6BC640D-E4EB-4A08-A99A-0D4CDE1005E3}" type="pres">
      <dgm:prSet presAssocID="{5108B14B-58A5-4BB7-8788-5D5CEA7AF9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4679C52-BCE6-4E2D-B4F3-966E2E03AE89}" type="pres">
      <dgm:prSet presAssocID="{2FC52A84-C392-44BE-9207-41FEE70F11B4}" presName="parentLin" presStyleCnt="0"/>
      <dgm:spPr/>
    </dgm:pt>
    <dgm:pt modelId="{8150DD2C-7F83-4F81-B5A8-EC1C884ACA29}" type="pres">
      <dgm:prSet presAssocID="{2FC52A84-C392-44BE-9207-41FEE70F11B4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06DBD7C3-5937-44AB-8A01-83DF7ACF282E}" type="pres">
      <dgm:prSet presAssocID="{2FC52A84-C392-44BE-9207-41FEE70F11B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DEA10F-143B-45A1-9D17-E9CD2856DC4C}" type="pres">
      <dgm:prSet presAssocID="{2FC52A84-C392-44BE-9207-41FEE70F11B4}" presName="negativeSpace" presStyleCnt="0"/>
      <dgm:spPr/>
    </dgm:pt>
    <dgm:pt modelId="{F5B2B780-49AE-462B-8602-48D0042991BC}" type="pres">
      <dgm:prSet presAssocID="{2FC52A84-C392-44BE-9207-41FEE70F11B4}" presName="childText" presStyleLbl="conFgAcc1" presStyleIdx="0" presStyleCnt="4">
        <dgm:presLayoutVars>
          <dgm:bulletEnabled val="1"/>
        </dgm:presLayoutVars>
      </dgm:prSet>
      <dgm:spPr/>
    </dgm:pt>
    <dgm:pt modelId="{8953C7FA-49B7-451B-9AD1-D4C9082F09CB}" type="pres">
      <dgm:prSet presAssocID="{FF2263E5-2EAB-469E-828D-335636921F8C}" presName="spaceBetweenRectangles" presStyleCnt="0"/>
      <dgm:spPr/>
    </dgm:pt>
    <dgm:pt modelId="{19281761-FBD7-40EE-9F3E-2CCAE5694466}" type="pres">
      <dgm:prSet presAssocID="{AC88766F-BDF4-47EF-87B2-386C8612A133}" presName="parentLin" presStyleCnt="0"/>
      <dgm:spPr/>
    </dgm:pt>
    <dgm:pt modelId="{03E28A42-9956-483A-8721-F659187D6DE8}" type="pres">
      <dgm:prSet presAssocID="{AC88766F-BDF4-47EF-87B2-386C8612A133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F720032E-9013-479A-9881-74225A975C92}" type="pres">
      <dgm:prSet presAssocID="{AC88766F-BDF4-47EF-87B2-386C8612A1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247D6E-76BF-4928-8834-AF42096CF41B}" type="pres">
      <dgm:prSet presAssocID="{AC88766F-BDF4-47EF-87B2-386C8612A133}" presName="negativeSpace" presStyleCnt="0"/>
      <dgm:spPr/>
    </dgm:pt>
    <dgm:pt modelId="{4C9B8C15-97B9-4DDF-847F-431500A48D83}" type="pres">
      <dgm:prSet presAssocID="{AC88766F-BDF4-47EF-87B2-386C8612A133}" presName="childText" presStyleLbl="conFgAcc1" presStyleIdx="1" presStyleCnt="4">
        <dgm:presLayoutVars>
          <dgm:bulletEnabled val="1"/>
        </dgm:presLayoutVars>
      </dgm:prSet>
      <dgm:spPr/>
    </dgm:pt>
    <dgm:pt modelId="{3051D6AE-7231-465E-B6FD-B0CE6D84FF02}" type="pres">
      <dgm:prSet presAssocID="{6091EC1E-DC37-40D9-81F7-2ABAD6C750FD}" presName="spaceBetweenRectangles" presStyleCnt="0"/>
      <dgm:spPr/>
    </dgm:pt>
    <dgm:pt modelId="{11C61B02-4843-40D7-8B99-86254A538258}" type="pres">
      <dgm:prSet presAssocID="{46353264-16A0-4F69-A085-8C0A1B7AA16F}" presName="parentLin" presStyleCnt="0"/>
      <dgm:spPr/>
    </dgm:pt>
    <dgm:pt modelId="{96BAFE48-D852-4C19-A106-2E842B45B098}" type="pres">
      <dgm:prSet presAssocID="{46353264-16A0-4F69-A085-8C0A1B7AA16F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EB056EAE-3DC9-4688-B095-7DCFEEB1EB70}" type="pres">
      <dgm:prSet presAssocID="{46353264-16A0-4F69-A085-8C0A1B7AA16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C71917-B613-462C-8EA9-6654BE971E72}" type="pres">
      <dgm:prSet presAssocID="{46353264-16A0-4F69-A085-8C0A1B7AA16F}" presName="negativeSpace" presStyleCnt="0"/>
      <dgm:spPr/>
    </dgm:pt>
    <dgm:pt modelId="{CA9EB571-31BD-422B-92B4-D049CBEDD820}" type="pres">
      <dgm:prSet presAssocID="{46353264-16A0-4F69-A085-8C0A1B7AA16F}" presName="childText" presStyleLbl="conFgAcc1" presStyleIdx="2" presStyleCnt="4">
        <dgm:presLayoutVars>
          <dgm:bulletEnabled val="1"/>
        </dgm:presLayoutVars>
      </dgm:prSet>
      <dgm:spPr/>
    </dgm:pt>
    <dgm:pt modelId="{57732D2F-C6F9-4607-91F3-75ADA5F978DB}" type="pres">
      <dgm:prSet presAssocID="{E086DDE0-105B-4A7D-82A1-7FF8E1C1449D}" presName="spaceBetweenRectangles" presStyleCnt="0"/>
      <dgm:spPr/>
    </dgm:pt>
    <dgm:pt modelId="{C9B8F2B6-B393-455F-86D8-8F8E2EB8131E}" type="pres">
      <dgm:prSet presAssocID="{0226058E-CF41-48D4-BFEC-16D87B8AF04C}" presName="parentLin" presStyleCnt="0"/>
      <dgm:spPr/>
    </dgm:pt>
    <dgm:pt modelId="{0FAC1973-25EF-459B-9F84-4A80DED78FF9}" type="pres">
      <dgm:prSet presAssocID="{0226058E-CF41-48D4-BFEC-16D87B8AF04C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EE12527C-4CFF-466B-8BA4-812E54EC2B76}" type="pres">
      <dgm:prSet presAssocID="{0226058E-CF41-48D4-BFEC-16D87B8AF0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070251-9F74-477C-B3CF-47FA47EF811E}" type="pres">
      <dgm:prSet presAssocID="{0226058E-CF41-48D4-BFEC-16D87B8AF04C}" presName="negativeSpace" presStyleCnt="0"/>
      <dgm:spPr/>
    </dgm:pt>
    <dgm:pt modelId="{2B0D8BA8-C2E8-4928-B5E5-0523E452E46E}" type="pres">
      <dgm:prSet presAssocID="{0226058E-CF41-48D4-BFEC-16D87B8AF0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D3DA429-1CD5-40F6-BED3-A90C4C99B7E5}" type="presOf" srcId="{46353264-16A0-4F69-A085-8C0A1B7AA16F}" destId="{96BAFE48-D852-4C19-A106-2E842B45B098}" srcOrd="0" destOrd="0" presId="urn:microsoft.com/office/officeart/2005/8/layout/list1"/>
    <dgm:cxn modelId="{26E7C330-3D6F-4084-85B7-62D3C90B7D1E}" type="presOf" srcId="{AC88766F-BDF4-47EF-87B2-386C8612A133}" destId="{03E28A42-9956-483A-8721-F659187D6DE8}" srcOrd="0" destOrd="0" presId="urn:microsoft.com/office/officeart/2005/8/layout/list1"/>
    <dgm:cxn modelId="{A12D8ED5-6675-4CF3-944C-0DC7889F8AAC}" type="presOf" srcId="{0226058E-CF41-48D4-BFEC-16D87B8AF04C}" destId="{0FAC1973-25EF-459B-9F84-4A80DED78FF9}" srcOrd="0" destOrd="0" presId="urn:microsoft.com/office/officeart/2005/8/layout/list1"/>
    <dgm:cxn modelId="{315B3118-6A56-4D4D-B883-D8BCF84D695D}" type="presOf" srcId="{2FC52A84-C392-44BE-9207-41FEE70F11B4}" destId="{06DBD7C3-5937-44AB-8A01-83DF7ACF282E}" srcOrd="1" destOrd="0" presId="urn:microsoft.com/office/officeart/2005/8/layout/list1"/>
    <dgm:cxn modelId="{7846550E-9E31-42D8-B747-F6B09338FBB6}" srcId="{5108B14B-58A5-4BB7-8788-5D5CEA7AF905}" destId="{2FC52A84-C392-44BE-9207-41FEE70F11B4}" srcOrd="0" destOrd="0" parTransId="{B4F00954-370C-471C-94A3-07ADD2F455C7}" sibTransId="{FF2263E5-2EAB-469E-828D-335636921F8C}"/>
    <dgm:cxn modelId="{EFEF1D46-F7B3-4FA3-BB09-A346FE018E05}" srcId="{5108B14B-58A5-4BB7-8788-5D5CEA7AF905}" destId="{46353264-16A0-4F69-A085-8C0A1B7AA16F}" srcOrd="2" destOrd="0" parTransId="{85B72984-8F6F-4903-A8E7-8C955C46C65F}" sibTransId="{E086DDE0-105B-4A7D-82A1-7FF8E1C1449D}"/>
    <dgm:cxn modelId="{51F8305A-99FF-4FFB-876A-DF0EFDA33190}" srcId="{5108B14B-58A5-4BB7-8788-5D5CEA7AF905}" destId="{0226058E-CF41-48D4-BFEC-16D87B8AF04C}" srcOrd="3" destOrd="0" parTransId="{481F2179-40AC-4382-B4AE-7CE77AF5C281}" sibTransId="{FB4AF319-90D6-4CCB-B402-54CA6202E92E}"/>
    <dgm:cxn modelId="{3FB054EF-4175-4D60-9611-78313F2E1C20}" srcId="{5108B14B-58A5-4BB7-8788-5D5CEA7AF905}" destId="{AC88766F-BDF4-47EF-87B2-386C8612A133}" srcOrd="1" destOrd="0" parTransId="{06DE648E-72FB-468D-B7E6-13EFC0C053DD}" sibTransId="{6091EC1E-DC37-40D9-81F7-2ABAD6C750FD}"/>
    <dgm:cxn modelId="{E2D90943-071B-4D3A-B36C-F9178D537E0F}" type="presOf" srcId="{2FC52A84-C392-44BE-9207-41FEE70F11B4}" destId="{8150DD2C-7F83-4F81-B5A8-EC1C884ACA29}" srcOrd="0" destOrd="0" presId="urn:microsoft.com/office/officeart/2005/8/layout/list1"/>
    <dgm:cxn modelId="{A00BC04B-F0AB-4E32-A39E-118232119B05}" type="presOf" srcId="{5108B14B-58A5-4BB7-8788-5D5CEA7AF905}" destId="{A6BC640D-E4EB-4A08-A99A-0D4CDE1005E3}" srcOrd="0" destOrd="0" presId="urn:microsoft.com/office/officeart/2005/8/layout/list1"/>
    <dgm:cxn modelId="{CABE49B3-DDF0-4E4A-B3E0-25932473E9B4}" type="presOf" srcId="{0226058E-CF41-48D4-BFEC-16D87B8AF04C}" destId="{EE12527C-4CFF-466B-8BA4-812E54EC2B76}" srcOrd="1" destOrd="0" presId="urn:microsoft.com/office/officeart/2005/8/layout/list1"/>
    <dgm:cxn modelId="{BA60C2BB-0635-49CD-9A98-022D9CC81111}" type="presOf" srcId="{AC88766F-BDF4-47EF-87B2-386C8612A133}" destId="{F720032E-9013-479A-9881-74225A975C92}" srcOrd="1" destOrd="0" presId="urn:microsoft.com/office/officeart/2005/8/layout/list1"/>
    <dgm:cxn modelId="{5976956F-8716-451C-B58B-36D08DE41577}" type="presOf" srcId="{46353264-16A0-4F69-A085-8C0A1B7AA16F}" destId="{EB056EAE-3DC9-4688-B095-7DCFEEB1EB70}" srcOrd="1" destOrd="0" presId="urn:microsoft.com/office/officeart/2005/8/layout/list1"/>
    <dgm:cxn modelId="{4D31ECC3-BC78-4583-AD80-424B00D7D37F}" type="presParOf" srcId="{A6BC640D-E4EB-4A08-A99A-0D4CDE1005E3}" destId="{94679C52-BCE6-4E2D-B4F3-966E2E03AE89}" srcOrd="0" destOrd="0" presId="urn:microsoft.com/office/officeart/2005/8/layout/list1"/>
    <dgm:cxn modelId="{D28F937A-1D44-40C7-A589-E348B94D4F58}" type="presParOf" srcId="{94679C52-BCE6-4E2D-B4F3-966E2E03AE89}" destId="{8150DD2C-7F83-4F81-B5A8-EC1C884ACA29}" srcOrd="0" destOrd="0" presId="urn:microsoft.com/office/officeart/2005/8/layout/list1"/>
    <dgm:cxn modelId="{8D69734B-FF4F-4377-A6C7-1F3795276ED4}" type="presParOf" srcId="{94679C52-BCE6-4E2D-B4F3-966E2E03AE89}" destId="{06DBD7C3-5937-44AB-8A01-83DF7ACF282E}" srcOrd="1" destOrd="0" presId="urn:microsoft.com/office/officeart/2005/8/layout/list1"/>
    <dgm:cxn modelId="{D752DF15-D373-4136-AA8C-F7C99D449AAC}" type="presParOf" srcId="{A6BC640D-E4EB-4A08-A99A-0D4CDE1005E3}" destId="{54DEA10F-143B-45A1-9D17-E9CD2856DC4C}" srcOrd="1" destOrd="0" presId="urn:microsoft.com/office/officeart/2005/8/layout/list1"/>
    <dgm:cxn modelId="{5ACE6DCA-7C9F-46FB-AE45-173549FFF25E}" type="presParOf" srcId="{A6BC640D-E4EB-4A08-A99A-0D4CDE1005E3}" destId="{F5B2B780-49AE-462B-8602-48D0042991BC}" srcOrd="2" destOrd="0" presId="urn:microsoft.com/office/officeart/2005/8/layout/list1"/>
    <dgm:cxn modelId="{4F46FF95-E5F9-42CF-B627-C9E3C3A1CDFB}" type="presParOf" srcId="{A6BC640D-E4EB-4A08-A99A-0D4CDE1005E3}" destId="{8953C7FA-49B7-451B-9AD1-D4C9082F09CB}" srcOrd="3" destOrd="0" presId="urn:microsoft.com/office/officeart/2005/8/layout/list1"/>
    <dgm:cxn modelId="{ACDB9D6F-A5DD-44D0-A782-69F3245298B3}" type="presParOf" srcId="{A6BC640D-E4EB-4A08-A99A-0D4CDE1005E3}" destId="{19281761-FBD7-40EE-9F3E-2CCAE5694466}" srcOrd="4" destOrd="0" presId="urn:microsoft.com/office/officeart/2005/8/layout/list1"/>
    <dgm:cxn modelId="{DED89FEC-4616-4FAD-88B5-CE887B98A212}" type="presParOf" srcId="{19281761-FBD7-40EE-9F3E-2CCAE5694466}" destId="{03E28A42-9956-483A-8721-F659187D6DE8}" srcOrd="0" destOrd="0" presId="urn:microsoft.com/office/officeart/2005/8/layout/list1"/>
    <dgm:cxn modelId="{A8E6A4E0-095F-4959-A05A-63D8E5893E32}" type="presParOf" srcId="{19281761-FBD7-40EE-9F3E-2CCAE5694466}" destId="{F720032E-9013-479A-9881-74225A975C92}" srcOrd="1" destOrd="0" presId="urn:microsoft.com/office/officeart/2005/8/layout/list1"/>
    <dgm:cxn modelId="{EA2752F5-F86B-4C91-8BD6-2D0767175895}" type="presParOf" srcId="{A6BC640D-E4EB-4A08-A99A-0D4CDE1005E3}" destId="{CA247D6E-76BF-4928-8834-AF42096CF41B}" srcOrd="5" destOrd="0" presId="urn:microsoft.com/office/officeart/2005/8/layout/list1"/>
    <dgm:cxn modelId="{32656363-2AB0-4632-9902-B673BA625F37}" type="presParOf" srcId="{A6BC640D-E4EB-4A08-A99A-0D4CDE1005E3}" destId="{4C9B8C15-97B9-4DDF-847F-431500A48D83}" srcOrd="6" destOrd="0" presId="urn:microsoft.com/office/officeart/2005/8/layout/list1"/>
    <dgm:cxn modelId="{6FB2EFD6-892F-4857-AB11-45F3E08E1E78}" type="presParOf" srcId="{A6BC640D-E4EB-4A08-A99A-0D4CDE1005E3}" destId="{3051D6AE-7231-465E-B6FD-B0CE6D84FF02}" srcOrd="7" destOrd="0" presId="urn:microsoft.com/office/officeart/2005/8/layout/list1"/>
    <dgm:cxn modelId="{11C771D3-ED09-40F9-9773-FC87B24E8089}" type="presParOf" srcId="{A6BC640D-E4EB-4A08-A99A-0D4CDE1005E3}" destId="{11C61B02-4843-40D7-8B99-86254A538258}" srcOrd="8" destOrd="0" presId="urn:microsoft.com/office/officeart/2005/8/layout/list1"/>
    <dgm:cxn modelId="{F69438F7-049E-4CAF-8EA0-2033C2A89F67}" type="presParOf" srcId="{11C61B02-4843-40D7-8B99-86254A538258}" destId="{96BAFE48-D852-4C19-A106-2E842B45B098}" srcOrd="0" destOrd="0" presId="urn:microsoft.com/office/officeart/2005/8/layout/list1"/>
    <dgm:cxn modelId="{EA3AE16D-4197-4551-A31D-DC52D12545A5}" type="presParOf" srcId="{11C61B02-4843-40D7-8B99-86254A538258}" destId="{EB056EAE-3DC9-4688-B095-7DCFEEB1EB70}" srcOrd="1" destOrd="0" presId="urn:microsoft.com/office/officeart/2005/8/layout/list1"/>
    <dgm:cxn modelId="{ABAA7138-E98E-47E9-839D-4A96E3AE1932}" type="presParOf" srcId="{A6BC640D-E4EB-4A08-A99A-0D4CDE1005E3}" destId="{C6C71917-B613-462C-8EA9-6654BE971E72}" srcOrd="9" destOrd="0" presId="urn:microsoft.com/office/officeart/2005/8/layout/list1"/>
    <dgm:cxn modelId="{36B6607B-C57D-43EB-9FE8-2D3980C10B2D}" type="presParOf" srcId="{A6BC640D-E4EB-4A08-A99A-0D4CDE1005E3}" destId="{CA9EB571-31BD-422B-92B4-D049CBEDD820}" srcOrd="10" destOrd="0" presId="urn:microsoft.com/office/officeart/2005/8/layout/list1"/>
    <dgm:cxn modelId="{378DC335-D3C9-45CD-A2CE-9954556C66D0}" type="presParOf" srcId="{A6BC640D-E4EB-4A08-A99A-0D4CDE1005E3}" destId="{57732D2F-C6F9-4607-91F3-75ADA5F978DB}" srcOrd="11" destOrd="0" presId="urn:microsoft.com/office/officeart/2005/8/layout/list1"/>
    <dgm:cxn modelId="{9BA29183-C465-4194-A707-9CE0EF2D2AEF}" type="presParOf" srcId="{A6BC640D-E4EB-4A08-A99A-0D4CDE1005E3}" destId="{C9B8F2B6-B393-455F-86D8-8F8E2EB8131E}" srcOrd="12" destOrd="0" presId="urn:microsoft.com/office/officeart/2005/8/layout/list1"/>
    <dgm:cxn modelId="{52471C33-2BE5-4ECD-8708-513DAD16C333}" type="presParOf" srcId="{C9B8F2B6-B393-455F-86D8-8F8E2EB8131E}" destId="{0FAC1973-25EF-459B-9F84-4A80DED78FF9}" srcOrd="0" destOrd="0" presId="urn:microsoft.com/office/officeart/2005/8/layout/list1"/>
    <dgm:cxn modelId="{E70FDE65-3CBF-4929-8F50-0CB524408D39}" type="presParOf" srcId="{C9B8F2B6-B393-455F-86D8-8F8E2EB8131E}" destId="{EE12527C-4CFF-466B-8BA4-812E54EC2B76}" srcOrd="1" destOrd="0" presId="urn:microsoft.com/office/officeart/2005/8/layout/list1"/>
    <dgm:cxn modelId="{8DAFF357-6D48-45B2-BF3F-239466BE64F6}" type="presParOf" srcId="{A6BC640D-E4EB-4A08-A99A-0D4CDE1005E3}" destId="{4E070251-9F74-477C-B3CF-47FA47EF811E}" srcOrd="13" destOrd="0" presId="urn:microsoft.com/office/officeart/2005/8/layout/list1"/>
    <dgm:cxn modelId="{84FE0E54-D9E8-4098-A2CE-2251A301833B}" type="presParOf" srcId="{A6BC640D-E4EB-4A08-A99A-0D4CDE1005E3}" destId="{2B0D8BA8-C2E8-4928-B5E5-0523E452E4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4F6CC6-A9FB-4B96-84CE-613E470789F3}" type="doc">
      <dgm:prSet loTypeId="urn:microsoft.com/office/officeart/2005/8/layout/venn1" loCatId="relationship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786FF2D5-E504-4489-9932-CC12E7AC29B7}">
      <dgm:prSet/>
      <dgm:spPr/>
      <dgm:t>
        <a:bodyPr/>
        <a:lstStyle/>
        <a:p>
          <a:pPr rtl="0"/>
          <a:r>
            <a:rPr lang="en-US" altLang="zh-TW" dirty="0" smtClean="0">
              <a:latin typeface="華康中圓體" pitchFamily="49" charset="-120"/>
              <a:ea typeface="華康中圓體" pitchFamily="49" charset="-120"/>
            </a:rPr>
            <a:t>1.</a:t>
          </a:r>
          <a:r>
            <a:rPr lang="zh-TW" dirty="0" smtClean="0">
              <a:latin typeface="華康中圓體" pitchFamily="49" charset="-120"/>
              <a:ea typeface="華康中圓體" pitchFamily="49" charset="-120"/>
            </a:rPr>
            <a:t>禱告的意義</a:t>
          </a:r>
          <a:endParaRPr lang="en-US" dirty="0">
            <a:latin typeface="華康中圓體" pitchFamily="49" charset="-120"/>
            <a:ea typeface="華康中圓體" pitchFamily="49" charset="-120"/>
          </a:endParaRPr>
        </a:p>
      </dgm:t>
    </dgm:pt>
    <dgm:pt modelId="{794BBF67-3BF3-4C17-8E12-0B5F724B76E9}" type="parTrans" cxnId="{DB1DFC08-5121-4277-8BE9-4083FAB0B2C7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0C8DD37E-E919-4E32-857B-8C1B889B11EB}" type="sibTrans" cxnId="{DB1DFC08-5121-4277-8BE9-4083FAB0B2C7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69F2C967-4FAD-4DEF-8036-C15455B3D534}">
      <dgm:prSet/>
      <dgm:spPr/>
      <dgm:t>
        <a:bodyPr/>
        <a:lstStyle/>
        <a:p>
          <a:pPr rtl="0"/>
          <a:r>
            <a:rPr lang="en-US" altLang="zh-TW" dirty="0" smtClean="0">
              <a:latin typeface="華康中圓體" pitchFamily="49" charset="-120"/>
              <a:ea typeface="華康中圓體" pitchFamily="49" charset="-120"/>
            </a:rPr>
            <a:t>2.</a:t>
          </a:r>
          <a:r>
            <a:rPr lang="zh-TW" dirty="0" smtClean="0">
              <a:latin typeface="華康中圓體" pitchFamily="49" charset="-120"/>
              <a:ea typeface="華康中圓體" pitchFamily="49" charset="-120"/>
            </a:rPr>
            <a:t>禱告生活的建立</a:t>
          </a:r>
          <a:endParaRPr lang="en-US" dirty="0">
            <a:latin typeface="華康中圓體" pitchFamily="49" charset="-120"/>
            <a:ea typeface="華康中圓體" pitchFamily="49" charset="-120"/>
          </a:endParaRPr>
        </a:p>
      </dgm:t>
    </dgm:pt>
    <dgm:pt modelId="{310CF99F-8B4D-4233-A7B9-75B4D5F6D4C3}" type="parTrans" cxnId="{4E92912A-E06D-47FE-9F01-7B8612F0E289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7494774A-23DE-4F08-950F-E4CA3E5E9134}" type="sibTrans" cxnId="{4E92912A-E06D-47FE-9F01-7B8612F0E289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6F0F8BD3-97EB-4B60-ACFE-B5747E8198DB}">
      <dgm:prSet/>
      <dgm:spPr/>
      <dgm:t>
        <a:bodyPr/>
        <a:lstStyle/>
        <a:p>
          <a:pPr rtl="0"/>
          <a:r>
            <a:rPr lang="en-US" altLang="zh-TW" smtClean="0">
              <a:latin typeface="華康中圓體" pitchFamily="49" charset="-120"/>
              <a:ea typeface="華康中圓體" pitchFamily="49" charset="-120"/>
            </a:rPr>
            <a:t>3.</a:t>
          </a:r>
          <a:r>
            <a:rPr lang="zh-TW" smtClean="0">
              <a:latin typeface="華康中圓體" pitchFamily="49" charset="-120"/>
              <a:ea typeface="華康中圓體" pitchFamily="49" charset="-120"/>
            </a:rPr>
            <a:t>有</a:t>
          </a:r>
          <a:r>
            <a:rPr lang="zh-TW" dirty="0" smtClean="0">
              <a:latin typeface="華康中圓體" pitchFamily="49" charset="-120"/>
              <a:ea typeface="華康中圓體" pitchFamily="49" charset="-120"/>
            </a:rPr>
            <a:t>分各會所禱告聚會的負擔</a:t>
          </a:r>
          <a:endParaRPr lang="zh-TW" dirty="0">
            <a:latin typeface="華康中圓體" pitchFamily="49" charset="-120"/>
            <a:ea typeface="華康中圓體" pitchFamily="49" charset="-120"/>
          </a:endParaRPr>
        </a:p>
      </dgm:t>
    </dgm:pt>
    <dgm:pt modelId="{FF079A8C-62BC-4896-8E97-7BE9F0305829}" type="parTrans" cxnId="{454A44F2-CD56-4B02-A665-CF2C75E74EDF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EC94A8C4-B885-44F0-AD04-A66F5B34B598}" type="sibTrans" cxnId="{454A44F2-CD56-4B02-A665-CF2C75E74EDF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9B347BBD-C652-497C-B216-5FAE14D57B02}" type="pres">
      <dgm:prSet presAssocID="{244F6CC6-A9FB-4B96-84CE-613E470789F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6FE5D52-85EC-49A2-80CB-EEAF9167A339}" type="pres">
      <dgm:prSet presAssocID="{786FF2D5-E504-4489-9932-CC12E7AC29B7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C68F3894-BEF8-4E8F-8596-2CED8DB94665}" type="pres">
      <dgm:prSet presAssocID="{786FF2D5-E504-4489-9932-CC12E7AC29B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FD5D3A-6FB8-4F8F-BBB7-32912A8EEBDB}" type="pres">
      <dgm:prSet presAssocID="{69F2C967-4FAD-4DEF-8036-C15455B3D534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68BAC0B1-86C9-47B4-8639-48C665F67AB4}" type="pres">
      <dgm:prSet presAssocID="{69F2C967-4FAD-4DEF-8036-C15455B3D5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679B33-F2EF-4E09-9398-2190361451C9}" type="pres">
      <dgm:prSet presAssocID="{6F0F8BD3-97EB-4B60-ACFE-B5747E8198DB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083D678D-152F-49A1-9E9A-5162B7878A02}" type="pres">
      <dgm:prSet presAssocID="{6F0F8BD3-97EB-4B60-ACFE-B5747E8198D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92912A-E06D-47FE-9F01-7B8612F0E289}" srcId="{244F6CC6-A9FB-4B96-84CE-613E470789F3}" destId="{69F2C967-4FAD-4DEF-8036-C15455B3D534}" srcOrd="1" destOrd="0" parTransId="{310CF99F-8B4D-4233-A7B9-75B4D5F6D4C3}" sibTransId="{7494774A-23DE-4F08-950F-E4CA3E5E9134}"/>
    <dgm:cxn modelId="{41EB3B63-6CA1-4248-AFDC-1D491A2B1A36}" type="presOf" srcId="{69F2C967-4FAD-4DEF-8036-C15455B3D534}" destId="{68BAC0B1-86C9-47B4-8639-48C665F67AB4}" srcOrd="1" destOrd="0" presId="urn:microsoft.com/office/officeart/2005/8/layout/venn1"/>
    <dgm:cxn modelId="{9583F38B-110E-440A-9B4C-231A919566AD}" type="presOf" srcId="{6F0F8BD3-97EB-4B60-ACFE-B5747E8198DB}" destId="{FE679B33-F2EF-4E09-9398-2190361451C9}" srcOrd="0" destOrd="0" presId="urn:microsoft.com/office/officeart/2005/8/layout/venn1"/>
    <dgm:cxn modelId="{DB1DFC08-5121-4277-8BE9-4083FAB0B2C7}" srcId="{244F6CC6-A9FB-4B96-84CE-613E470789F3}" destId="{786FF2D5-E504-4489-9932-CC12E7AC29B7}" srcOrd="0" destOrd="0" parTransId="{794BBF67-3BF3-4C17-8E12-0B5F724B76E9}" sibTransId="{0C8DD37E-E919-4E32-857B-8C1B889B11EB}"/>
    <dgm:cxn modelId="{DBC885CD-5C32-4A86-A595-8CBEB496CD0D}" type="presOf" srcId="{786FF2D5-E504-4489-9932-CC12E7AC29B7}" destId="{C68F3894-BEF8-4E8F-8596-2CED8DB94665}" srcOrd="1" destOrd="0" presId="urn:microsoft.com/office/officeart/2005/8/layout/venn1"/>
    <dgm:cxn modelId="{454A44F2-CD56-4B02-A665-CF2C75E74EDF}" srcId="{244F6CC6-A9FB-4B96-84CE-613E470789F3}" destId="{6F0F8BD3-97EB-4B60-ACFE-B5747E8198DB}" srcOrd="2" destOrd="0" parTransId="{FF079A8C-62BC-4896-8E97-7BE9F0305829}" sibTransId="{EC94A8C4-B885-44F0-AD04-A66F5B34B598}"/>
    <dgm:cxn modelId="{E6F9E853-908A-46CE-B181-ECCBDB4D8EEA}" type="presOf" srcId="{69F2C967-4FAD-4DEF-8036-C15455B3D534}" destId="{88FD5D3A-6FB8-4F8F-BBB7-32912A8EEBDB}" srcOrd="0" destOrd="0" presId="urn:microsoft.com/office/officeart/2005/8/layout/venn1"/>
    <dgm:cxn modelId="{AD971CB0-32C0-4A14-8970-0E32CBA61C85}" type="presOf" srcId="{786FF2D5-E504-4489-9932-CC12E7AC29B7}" destId="{86FE5D52-85EC-49A2-80CB-EEAF9167A339}" srcOrd="0" destOrd="0" presId="urn:microsoft.com/office/officeart/2005/8/layout/venn1"/>
    <dgm:cxn modelId="{D68C7FE9-3D70-4162-8810-9CC6D8D225EF}" type="presOf" srcId="{6F0F8BD3-97EB-4B60-ACFE-B5747E8198DB}" destId="{083D678D-152F-49A1-9E9A-5162B7878A02}" srcOrd="1" destOrd="0" presId="urn:microsoft.com/office/officeart/2005/8/layout/venn1"/>
    <dgm:cxn modelId="{FFABFBDC-8CFA-4F4D-AEA1-96446268D7E7}" type="presOf" srcId="{244F6CC6-A9FB-4B96-84CE-613E470789F3}" destId="{9B347BBD-C652-497C-B216-5FAE14D57B02}" srcOrd="0" destOrd="0" presId="urn:microsoft.com/office/officeart/2005/8/layout/venn1"/>
    <dgm:cxn modelId="{46A4DD54-51DE-4C0A-8ACC-88CE814A24C1}" type="presParOf" srcId="{9B347BBD-C652-497C-B216-5FAE14D57B02}" destId="{86FE5D52-85EC-49A2-80CB-EEAF9167A339}" srcOrd="0" destOrd="0" presId="urn:microsoft.com/office/officeart/2005/8/layout/venn1"/>
    <dgm:cxn modelId="{7DD7BCA2-588F-4C6B-ADBB-1F23E2830CFF}" type="presParOf" srcId="{9B347BBD-C652-497C-B216-5FAE14D57B02}" destId="{C68F3894-BEF8-4E8F-8596-2CED8DB94665}" srcOrd="1" destOrd="0" presId="urn:microsoft.com/office/officeart/2005/8/layout/venn1"/>
    <dgm:cxn modelId="{19ADAF68-D6AD-41F6-8287-F0FAECC731EE}" type="presParOf" srcId="{9B347BBD-C652-497C-B216-5FAE14D57B02}" destId="{88FD5D3A-6FB8-4F8F-BBB7-32912A8EEBDB}" srcOrd="2" destOrd="0" presId="urn:microsoft.com/office/officeart/2005/8/layout/venn1"/>
    <dgm:cxn modelId="{D8B83194-AF21-4387-AAB4-7F603B2953AA}" type="presParOf" srcId="{9B347BBD-C652-497C-B216-5FAE14D57B02}" destId="{68BAC0B1-86C9-47B4-8639-48C665F67AB4}" srcOrd="3" destOrd="0" presId="urn:microsoft.com/office/officeart/2005/8/layout/venn1"/>
    <dgm:cxn modelId="{04CCCFC5-8026-4620-A033-645A3F4A8FF8}" type="presParOf" srcId="{9B347BBD-C652-497C-B216-5FAE14D57B02}" destId="{FE679B33-F2EF-4E09-9398-2190361451C9}" srcOrd="4" destOrd="0" presId="urn:microsoft.com/office/officeart/2005/8/layout/venn1"/>
    <dgm:cxn modelId="{69B858F7-3F21-4DBC-BD02-FB82BFE198F7}" type="presParOf" srcId="{9B347BBD-C652-497C-B216-5FAE14D57B02}" destId="{083D678D-152F-49A1-9E9A-5162B7878A0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D32BCC-531F-44B6-83C3-E7E28E99812C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zh-TW" altLang="en-US"/>
        </a:p>
      </dgm:t>
    </dgm:pt>
    <dgm:pt modelId="{6DAD6E41-43B1-48B9-BDC1-391403B9374B}">
      <dgm:prSet/>
      <dgm:spPr/>
      <dgm:t>
        <a:bodyPr/>
        <a:lstStyle/>
        <a:p>
          <a:pPr rtl="0"/>
          <a:r>
            <a:rPr lang="zh-TW" dirty="0" smtClean="0">
              <a:latin typeface="華康中特圓體" pitchFamily="49" charset="-120"/>
              <a:ea typeface="華康中特圓體" pitchFamily="49" charset="-120"/>
            </a:rPr>
            <a:t>分</a:t>
          </a:r>
          <a:r>
            <a:rPr lang="zh-TW" dirty="0" smtClean="0">
              <a:effectLst/>
              <a:latin typeface="華康中特圓體" pitchFamily="49" charset="-120"/>
              <a:ea typeface="華康中特圓體" pitchFamily="49" charset="-120"/>
            </a:rPr>
            <a:t>高中與國中組實際模擬主日聚會，並有服事者在旁適時給予幫助</a:t>
          </a:r>
          <a:endParaRPr lang="en-US" dirty="0">
            <a:effectLst/>
            <a:latin typeface="華康中特圓體" pitchFamily="49" charset="-120"/>
            <a:ea typeface="華康中特圓體" pitchFamily="49" charset="-120"/>
          </a:endParaRPr>
        </a:p>
      </dgm:t>
    </dgm:pt>
    <dgm:pt modelId="{36BAF3CE-2CB8-4622-9E4F-0171D525BC16}" type="parTrans" cxnId="{AFA3260B-1C85-43DC-BAE0-5F06715979D2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A5CF7ACC-DF24-4247-BA59-BE39750EC296}" type="sibTrans" cxnId="{AFA3260B-1C85-43DC-BAE0-5F06715979D2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1C502944-E731-4D21-B1B5-F4C3A83E4763}">
      <dgm:prSet/>
      <dgm:spPr/>
      <dgm:t>
        <a:bodyPr/>
        <a:lstStyle/>
        <a:p>
          <a:pPr rtl="0"/>
          <a:r>
            <a:rPr lang="zh-TW" dirty="0" smtClean="0">
              <a:latin typeface="華康中特圓體" pitchFamily="49" charset="-120"/>
              <a:ea typeface="華康中特圓體" pitchFamily="49" charset="-120"/>
            </a:rPr>
            <a:t>模擬福音聚會，服事者擔任福音朋友，於會後提醒需改善之處</a:t>
          </a:r>
          <a:endParaRPr lang="zh-TW" dirty="0">
            <a:latin typeface="華康中特圓體" pitchFamily="49" charset="-120"/>
            <a:ea typeface="華康中特圓體" pitchFamily="49" charset="-120"/>
          </a:endParaRPr>
        </a:p>
      </dgm:t>
    </dgm:pt>
    <dgm:pt modelId="{39A1C378-3317-408F-A0FF-8E586A4CA1D0}" type="parTrans" cxnId="{A4EB1C5A-4DB3-4AA6-B2C5-B548D58F31EF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41B6C5B7-610F-473F-B1B9-3E6A0B616C60}" type="sibTrans" cxnId="{A4EB1C5A-4DB3-4AA6-B2C5-B548D58F31EF}">
      <dgm:prSet/>
      <dgm:spPr/>
      <dgm:t>
        <a:bodyPr/>
        <a:lstStyle/>
        <a:p>
          <a:endParaRPr lang="zh-TW" altLang="en-US">
            <a:latin typeface="華康中特圓體" pitchFamily="49" charset="-120"/>
            <a:ea typeface="華康中特圓體" pitchFamily="49" charset="-120"/>
          </a:endParaRPr>
        </a:p>
      </dgm:t>
    </dgm:pt>
    <dgm:pt modelId="{6FE60A13-4110-4EB3-8785-85B4D2AD4982}" type="pres">
      <dgm:prSet presAssocID="{F5D32BCC-531F-44B6-83C3-E7E28E99812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B418D68-BB9B-4957-AF16-69F3422BB57D}" type="pres">
      <dgm:prSet presAssocID="{6DAD6E41-43B1-48B9-BDC1-391403B9374B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3B282379-EC8B-40CD-B326-E2166EAC1711}" type="pres">
      <dgm:prSet presAssocID="{6DAD6E41-43B1-48B9-BDC1-391403B9374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E1A3E-6AC9-42C9-BE59-070739F799C8}" type="pres">
      <dgm:prSet presAssocID="{1C502944-E731-4D21-B1B5-F4C3A83E4763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8C794B78-2184-4D91-820F-83304D3D13B4}" type="pres">
      <dgm:prSet presAssocID="{1C502944-E731-4D21-B1B5-F4C3A83E476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3FC276B-4284-4DD2-9E24-A00E91A7C16C}" type="presOf" srcId="{6DAD6E41-43B1-48B9-BDC1-391403B9374B}" destId="{3B282379-EC8B-40CD-B326-E2166EAC1711}" srcOrd="1" destOrd="0" presId="urn:microsoft.com/office/officeart/2005/8/layout/venn1"/>
    <dgm:cxn modelId="{E34A4755-A031-45CF-9B40-E3CA50C073F5}" type="presOf" srcId="{F5D32BCC-531F-44B6-83C3-E7E28E99812C}" destId="{6FE60A13-4110-4EB3-8785-85B4D2AD4982}" srcOrd="0" destOrd="0" presId="urn:microsoft.com/office/officeart/2005/8/layout/venn1"/>
    <dgm:cxn modelId="{A4EB1C5A-4DB3-4AA6-B2C5-B548D58F31EF}" srcId="{F5D32BCC-531F-44B6-83C3-E7E28E99812C}" destId="{1C502944-E731-4D21-B1B5-F4C3A83E4763}" srcOrd="1" destOrd="0" parTransId="{39A1C378-3317-408F-A0FF-8E586A4CA1D0}" sibTransId="{41B6C5B7-610F-473F-B1B9-3E6A0B616C60}"/>
    <dgm:cxn modelId="{E75FC097-2F3F-4D43-865F-EC6C80D12953}" type="presOf" srcId="{6DAD6E41-43B1-48B9-BDC1-391403B9374B}" destId="{9B418D68-BB9B-4957-AF16-69F3422BB57D}" srcOrd="0" destOrd="0" presId="urn:microsoft.com/office/officeart/2005/8/layout/venn1"/>
    <dgm:cxn modelId="{7A39F7DE-0DA4-43CF-AF6E-2A777EB97B23}" type="presOf" srcId="{1C502944-E731-4D21-B1B5-F4C3A83E4763}" destId="{8C794B78-2184-4D91-820F-83304D3D13B4}" srcOrd="1" destOrd="0" presId="urn:microsoft.com/office/officeart/2005/8/layout/venn1"/>
    <dgm:cxn modelId="{EB5EFBFC-61A9-49CD-B160-558F05FC53F5}" type="presOf" srcId="{1C502944-E731-4D21-B1B5-F4C3A83E4763}" destId="{E9EE1A3E-6AC9-42C9-BE59-070739F799C8}" srcOrd="0" destOrd="0" presId="urn:microsoft.com/office/officeart/2005/8/layout/venn1"/>
    <dgm:cxn modelId="{AFA3260B-1C85-43DC-BAE0-5F06715979D2}" srcId="{F5D32BCC-531F-44B6-83C3-E7E28E99812C}" destId="{6DAD6E41-43B1-48B9-BDC1-391403B9374B}" srcOrd="0" destOrd="0" parTransId="{36BAF3CE-2CB8-4622-9E4F-0171D525BC16}" sibTransId="{A5CF7ACC-DF24-4247-BA59-BE39750EC296}"/>
    <dgm:cxn modelId="{5F79F4BB-800B-450A-9AB7-63B06F5CAF0E}" type="presParOf" srcId="{6FE60A13-4110-4EB3-8785-85B4D2AD4982}" destId="{9B418D68-BB9B-4957-AF16-69F3422BB57D}" srcOrd="0" destOrd="0" presId="urn:microsoft.com/office/officeart/2005/8/layout/venn1"/>
    <dgm:cxn modelId="{8FB012D0-3E9F-4521-ACCA-19A5BE18BC42}" type="presParOf" srcId="{6FE60A13-4110-4EB3-8785-85B4D2AD4982}" destId="{3B282379-EC8B-40CD-B326-E2166EAC1711}" srcOrd="1" destOrd="0" presId="urn:microsoft.com/office/officeart/2005/8/layout/venn1"/>
    <dgm:cxn modelId="{34ADDB8A-D492-454A-9D51-5EBC18544F02}" type="presParOf" srcId="{6FE60A13-4110-4EB3-8785-85B4D2AD4982}" destId="{E9EE1A3E-6AC9-42C9-BE59-070739F799C8}" srcOrd="2" destOrd="0" presId="urn:microsoft.com/office/officeart/2005/8/layout/venn1"/>
    <dgm:cxn modelId="{F63016DF-DDD7-44E6-9EF1-6C56A0E5C702}" type="presParOf" srcId="{6FE60A13-4110-4EB3-8785-85B4D2AD4982}" destId="{8C794B78-2184-4D91-820F-83304D3D13B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697FD8-0AB3-4E41-9EF6-57209540C82A}" type="doc">
      <dgm:prSet loTypeId="urn:microsoft.com/office/officeart/2005/8/layout/h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75C02E5-8CBF-496C-9028-1EAE0BA6645C}">
      <dgm:prSet/>
      <dgm:spPr/>
      <dgm:t>
        <a:bodyPr/>
        <a:lstStyle/>
        <a:p>
          <a:pPr rtl="0"/>
          <a:r>
            <a:rPr lang="zh-TW" b="1" dirty="0" smtClean="0">
              <a:latin typeface="華康中圓體" pitchFamily="49" charset="-120"/>
              <a:ea typeface="華康中圓體" pitchFamily="49" charset="-120"/>
            </a:rPr>
            <a:t>在禱告、讀經與聚會上</a:t>
          </a:r>
          <a:r>
            <a:rPr lang="zh-TW" altLang="en-US" b="1" dirty="0" smtClean="0">
              <a:latin typeface="華康中圓體" pitchFamily="49" charset="-120"/>
              <a:ea typeface="華康中圓體" pitchFamily="49" charset="-120"/>
            </a:rPr>
            <a:t>    </a:t>
          </a:r>
          <a:r>
            <a:rPr lang="zh-TW" b="1" dirty="0" smtClean="0">
              <a:latin typeface="華康中圓體" pitchFamily="49" charset="-120"/>
              <a:ea typeface="華康中圓體" pitchFamily="49" charset="-120"/>
            </a:rPr>
            <a:t>具體實行</a:t>
          </a:r>
          <a:endParaRPr lang="en-US" b="1" dirty="0">
            <a:latin typeface="華康中圓體" pitchFamily="49" charset="-120"/>
            <a:ea typeface="華康中圓體" pitchFamily="49" charset="-120"/>
          </a:endParaRPr>
        </a:p>
      </dgm:t>
    </dgm:pt>
    <dgm:pt modelId="{D58359CF-BE3B-4EC5-99D9-9BCD2D775A01}" type="parTrans" cxnId="{DADD1A43-10C7-4DF6-BFDB-CE237B7B1C09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D12BF0DB-B668-4DC3-AA27-F0E1D34166DA}" type="sibTrans" cxnId="{DADD1A43-10C7-4DF6-BFDB-CE237B7B1C09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E5DD9AE0-86B4-48CF-A359-6A3B0D037617}">
      <dgm:prSet/>
      <dgm:spPr/>
      <dgm:t>
        <a:bodyPr/>
        <a:lstStyle/>
        <a:p>
          <a:pPr rtl="0"/>
          <a:r>
            <a:rPr lang="zh-TW" b="1" dirty="0" smtClean="0">
              <a:latin typeface="華康中圓體" pitchFamily="49" charset="-120"/>
              <a:ea typeface="華康中圓體" pitchFamily="49" charset="-120"/>
            </a:rPr>
            <a:t>讀經</a:t>
          </a:r>
          <a:r>
            <a:rPr lang="en-US" b="1" dirty="0" smtClean="0">
              <a:latin typeface="華康中圓體" pitchFamily="49" charset="-120"/>
              <a:ea typeface="華康中圓體" pitchFamily="49" charset="-120"/>
            </a:rPr>
            <a:t>—</a:t>
          </a:r>
          <a:r>
            <a:rPr lang="zh-TW" b="1" dirty="0" smtClean="0">
              <a:latin typeface="華康中圓體" pitchFamily="49" charset="-120"/>
              <a:ea typeface="華康中圓體" pitchFamily="49" charset="-120"/>
            </a:rPr>
            <a:t>操練每天研讀一章新約聖經、並用聖經之旅撰寫申言稿</a:t>
          </a:r>
          <a:endParaRPr lang="en-US" b="1" dirty="0">
            <a:latin typeface="華康中圓體" pitchFamily="49" charset="-120"/>
            <a:ea typeface="華康中圓體" pitchFamily="49" charset="-120"/>
          </a:endParaRPr>
        </a:p>
      </dgm:t>
    </dgm:pt>
    <dgm:pt modelId="{9D663179-C7C3-4FE2-B9B0-C561BEE24DE8}" type="parTrans" cxnId="{18283AA7-8522-4475-8F29-3BD75B8B31DF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AA68D22C-70D9-45CF-B66E-E9387A46E146}" type="sibTrans" cxnId="{18283AA7-8522-4475-8F29-3BD75B8B31DF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75C2D523-03E2-4F81-958D-9AB1A66AD427}">
      <dgm:prSet/>
      <dgm:spPr/>
      <dgm:t>
        <a:bodyPr/>
        <a:lstStyle/>
        <a:p>
          <a:pPr rtl="0"/>
          <a:r>
            <a:rPr lang="zh-TW" b="1" dirty="0" smtClean="0">
              <a:latin typeface="華康中圓體" pitchFamily="49" charset="-120"/>
              <a:ea typeface="華康中圓體" pitchFamily="49" charset="-120"/>
            </a:rPr>
            <a:t>禱告</a:t>
          </a:r>
          <a:r>
            <a:rPr lang="en-US" b="1" dirty="0" smtClean="0">
              <a:latin typeface="華康中圓體" pitchFamily="49" charset="-120"/>
              <a:ea typeface="華康中圓體" pitchFamily="49" charset="-120"/>
            </a:rPr>
            <a:t>—</a:t>
          </a:r>
          <a:r>
            <a:rPr lang="zh-TW" b="1" dirty="0" smtClean="0">
              <a:latin typeface="華康中圓體" pitchFamily="49" charset="-120"/>
              <a:ea typeface="華康中圓體" pitchFamily="49" charset="-120"/>
            </a:rPr>
            <a:t>建立與主個人禱告的生活，並參加會所禱告聚會</a:t>
          </a:r>
          <a:endParaRPr lang="en-US" b="1" dirty="0">
            <a:latin typeface="華康中圓體" pitchFamily="49" charset="-120"/>
            <a:ea typeface="華康中圓體" pitchFamily="49" charset="-120"/>
          </a:endParaRPr>
        </a:p>
      </dgm:t>
    </dgm:pt>
    <dgm:pt modelId="{137F5D25-EE9C-4572-BDCD-4C100AAEA71C}" type="parTrans" cxnId="{E1DBC3B2-7E80-4A53-BDF6-7EE2243C24DE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1EBD730F-4A2E-4238-9196-BDE86843FBFA}" type="sibTrans" cxnId="{E1DBC3B2-7E80-4A53-BDF6-7EE2243C24DE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5E9DA0D8-FB4F-4E05-8147-B9BF293F29FB}">
      <dgm:prSet/>
      <dgm:spPr/>
      <dgm:t>
        <a:bodyPr/>
        <a:lstStyle/>
        <a:p>
          <a:pPr rtl="0"/>
          <a:r>
            <a:rPr lang="zh-TW" b="1" dirty="0" smtClean="0">
              <a:latin typeface="華康中圓體" pitchFamily="49" charset="-120"/>
              <a:ea typeface="華康中圓體" pitchFamily="49" charset="-120"/>
            </a:rPr>
            <a:t>聚會</a:t>
          </a:r>
          <a:r>
            <a:rPr lang="en-US" b="1" dirty="0" smtClean="0">
              <a:latin typeface="華康中圓體" pitchFamily="49" charset="-120"/>
              <a:ea typeface="華康中圓體" pitchFamily="49" charset="-120"/>
            </a:rPr>
            <a:t>—</a:t>
          </a:r>
          <a:r>
            <a:rPr lang="zh-TW" b="1" dirty="0" smtClean="0">
              <a:latin typeface="華康中圓體" pitchFamily="49" charset="-120"/>
              <a:ea typeface="華康中圓體" pitchFamily="49" charset="-120"/>
            </a:rPr>
            <a:t>學習在聚會中禱告、提詩歌、申言供應基督</a:t>
          </a:r>
          <a:endParaRPr lang="en-US" b="1" dirty="0">
            <a:latin typeface="華康中圓體" pitchFamily="49" charset="-120"/>
            <a:ea typeface="華康中圓體" pitchFamily="49" charset="-120"/>
          </a:endParaRPr>
        </a:p>
      </dgm:t>
    </dgm:pt>
    <dgm:pt modelId="{0AD647FD-74B5-478A-B7D4-5A3B00CD89FF}" type="parTrans" cxnId="{F9C4EDC3-F2B5-4C66-AD70-9FFD1ED02E45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C61C6905-7412-49A8-B3DE-D0E1FA75DC09}" type="sibTrans" cxnId="{F9C4EDC3-F2B5-4C66-AD70-9FFD1ED02E45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1A4CF459-D6CF-4246-8D93-BE4563D640F9}">
      <dgm:prSet/>
      <dgm:spPr/>
      <dgm:t>
        <a:bodyPr/>
        <a:lstStyle/>
        <a:p>
          <a:pPr rtl="0"/>
          <a:endParaRPr lang="en-US" dirty="0">
            <a:latin typeface="華康中圓體" pitchFamily="49" charset="-120"/>
            <a:ea typeface="華康中圓體" pitchFamily="49" charset="-120"/>
          </a:endParaRPr>
        </a:p>
      </dgm:t>
    </dgm:pt>
    <dgm:pt modelId="{280A9316-8112-4802-B0C6-7247F77ADA4D}" type="parTrans" cxnId="{03CE4F2A-B36A-488A-BB7B-7665A2ECF86F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667EBD0F-0D78-43B1-8469-7F3F9B7EE04C}" type="sibTrans" cxnId="{03CE4F2A-B36A-488A-BB7B-7665A2ECF86F}">
      <dgm:prSet/>
      <dgm:spPr/>
      <dgm:t>
        <a:bodyPr/>
        <a:lstStyle/>
        <a:p>
          <a:endParaRPr lang="zh-TW" altLang="en-US">
            <a:latin typeface="華康中圓體" pitchFamily="49" charset="-120"/>
            <a:ea typeface="華康中圓體" pitchFamily="49" charset="-120"/>
          </a:endParaRPr>
        </a:p>
      </dgm:t>
    </dgm:pt>
    <dgm:pt modelId="{EFD13BC5-D8ED-402E-862A-EDD0F2D2ACF0}" type="pres">
      <dgm:prSet presAssocID="{86697FD8-0AB3-4E41-9EF6-57209540C8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6F6D07E-DF10-4D5B-97C0-06AD6174E445}" type="pres">
      <dgm:prSet presAssocID="{E75C02E5-8CBF-496C-9028-1EAE0BA6645C}" presName="composite" presStyleCnt="0"/>
      <dgm:spPr/>
    </dgm:pt>
    <dgm:pt modelId="{BA5F0716-E63B-42F2-AE9E-3209CC0020F2}" type="pres">
      <dgm:prSet presAssocID="{E75C02E5-8CBF-496C-9028-1EAE0BA6645C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DB6F42-EF1B-4462-82D8-B8567B818B0B}" type="pres">
      <dgm:prSet presAssocID="{E75C02E5-8CBF-496C-9028-1EAE0BA6645C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492931-505D-455E-A58B-92BBF96CFDD5}" type="presOf" srcId="{75C2D523-03E2-4F81-958D-9AB1A66AD427}" destId="{DDDB6F42-EF1B-4462-82D8-B8567B818B0B}" srcOrd="0" destOrd="1" presId="urn:microsoft.com/office/officeart/2005/8/layout/hList1"/>
    <dgm:cxn modelId="{211E6ACC-5A85-451E-B201-F4BB589864E8}" type="presOf" srcId="{E5DD9AE0-86B4-48CF-A359-6A3B0D037617}" destId="{DDDB6F42-EF1B-4462-82D8-B8567B818B0B}" srcOrd="0" destOrd="0" presId="urn:microsoft.com/office/officeart/2005/8/layout/hList1"/>
    <dgm:cxn modelId="{03CE4F2A-B36A-488A-BB7B-7665A2ECF86F}" srcId="{E75C02E5-8CBF-496C-9028-1EAE0BA6645C}" destId="{1A4CF459-D6CF-4246-8D93-BE4563D640F9}" srcOrd="3" destOrd="0" parTransId="{280A9316-8112-4802-B0C6-7247F77ADA4D}" sibTransId="{667EBD0F-0D78-43B1-8469-7F3F9B7EE04C}"/>
    <dgm:cxn modelId="{E1DBC3B2-7E80-4A53-BDF6-7EE2243C24DE}" srcId="{E75C02E5-8CBF-496C-9028-1EAE0BA6645C}" destId="{75C2D523-03E2-4F81-958D-9AB1A66AD427}" srcOrd="1" destOrd="0" parTransId="{137F5D25-EE9C-4572-BDCD-4C100AAEA71C}" sibTransId="{1EBD730F-4A2E-4238-9196-BDE86843FBFA}"/>
    <dgm:cxn modelId="{F9C4EDC3-F2B5-4C66-AD70-9FFD1ED02E45}" srcId="{E75C02E5-8CBF-496C-9028-1EAE0BA6645C}" destId="{5E9DA0D8-FB4F-4E05-8147-B9BF293F29FB}" srcOrd="2" destOrd="0" parTransId="{0AD647FD-74B5-478A-B7D4-5A3B00CD89FF}" sibTransId="{C61C6905-7412-49A8-B3DE-D0E1FA75DC09}"/>
    <dgm:cxn modelId="{DADD1A43-10C7-4DF6-BFDB-CE237B7B1C09}" srcId="{86697FD8-0AB3-4E41-9EF6-57209540C82A}" destId="{E75C02E5-8CBF-496C-9028-1EAE0BA6645C}" srcOrd="0" destOrd="0" parTransId="{D58359CF-BE3B-4EC5-99D9-9BCD2D775A01}" sibTransId="{D12BF0DB-B668-4DC3-AA27-F0E1D34166DA}"/>
    <dgm:cxn modelId="{7AE9A12B-8DB2-4506-A6E2-24DEF5E2B4EC}" type="presOf" srcId="{5E9DA0D8-FB4F-4E05-8147-B9BF293F29FB}" destId="{DDDB6F42-EF1B-4462-82D8-B8567B818B0B}" srcOrd="0" destOrd="2" presId="urn:microsoft.com/office/officeart/2005/8/layout/hList1"/>
    <dgm:cxn modelId="{18283AA7-8522-4475-8F29-3BD75B8B31DF}" srcId="{E75C02E5-8CBF-496C-9028-1EAE0BA6645C}" destId="{E5DD9AE0-86B4-48CF-A359-6A3B0D037617}" srcOrd="0" destOrd="0" parTransId="{9D663179-C7C3-4FE2-B9B0-C561BEE24DE8}" sibTransId="{AA68D22C-70D9-45CF-B66E-E9387A46E146}"/>
    <dgm:cxn modelId="{F12E6685-C1D1-43B2-946E-54AF82DE84E4}" type="presOf" srcId="{1A4CF459-D6CF-4246-8D93-BE4563D640F9}" destId="{DDDB6F42-EF1B-4462-82D8-B8567B818B0B}" srcOrd="0" destOrd="3" presId="urn:microsoft.com/office/officeart/2005/8/layout/hList1"/>
    <dgm:cxn modelId="{D0F586F3-C97F-4914-BD81-E7E040AF14E3}" type="presOf" srcId="{86697FD8-0AB3-4E41-9EF6-57209540C82A}" destId="{EFD13BC5-D8ED-402E-862A-EDD0F2D2ACF0}" srcOrd="0" destOrd="0" presId="urn:microsoft.com/office/officeart/2005/8/layout/hList1"/>
    <dgm:cxn modelId="{92469172-26E6-4F63-BD35-E081598E2082}" type="presOf" srcId="{E75C02E5-8CBF-496C-9028-1EAE0BA6645C}" destId="{BA5F0716-E63B-42F2-AE9E-3209CC0020F2}" srcOrd="0" destOrd="0" presId="urn:microsoft.com/office/officeart/2005/8/layout/hList1"/>
    <dgm:cxn modelId="{FF891DBA-DDFF-4E2C-8830-6D5CEF35A959}" type="presParOf" srcId="{EFD13BC5-D8ED-402E-862A-EDD0F2D2ACF0}" destId="{E6F6D07E-DF10-4D5B-97C0-06AD6174E445}" srcOrd="0" destOrd="0" presId="urn:microsoft.com/office/officeart/2005/8/layout/hList1"/>
    <dgm:cxn modelId="{0C7D8AC4-F406-4F09-9AAB-D8DEA9BA2B70}" type="presParOf" srcId="{E6F6D07E-DF10-4D5B-97C0-06AD6174E445}" destId="{BA5F0716-E63B-42F2-AE9E-3209CC0020F2}" srcOrd="0" destOrd="0" presId="urn:microsoft.com/office/officeart/2005/8/layout/hList1"/>
    <dgm:cxn modelId="{E1207218-45D1-41F0-9E9F-546D20332D26}" type="presParOf" srcId="{E6F6D07E-DF10-4D5B-97C0-06AD6174E445}" destId="{DDDB6F42-EF1B-4462-82D8-B8567B818B0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26DFE-863F-4CF8-98A8-99D85467ABFC}">
      <dsp:nvSpPr>
        <dsp:cNvPr id="0" name=""/>
        <dsp:cNvSpPr/>
      </dsp:nvSpPr>
      <dsp:spPr>
        <a:xfrm>
          <a:off x="579103" y="378223"/>
          <a:ext cx="3776680" cy="3776680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華康中特圓體(P)" pitchFamily="34" charset="-120"/>
              <a:ea typeface="華康中特圓體(P)" pitchFamily="34" charset="-120"/>
            </a:rPr>
            <a:t>福音的態度</a:t>
          </a:r>
          <a:endParaRPr lang="zh-TW" altLang="en-US" sz="2700" b="0" kern="1200" dirty="0">
            <a:solidFill>
              <a:schemeClr val="tx1">
                <a:lumMod val="95000"/>
                <a:lumOff val="5000"/>
              </a:schemeClr>
            </a:solidFill>
            <a:latin typeface="華康中特圓體(P)" pitchFamily="34" charset="-120"/>
            <a:ea typeface="華康中特圓體(P)" pitchFamily="34" charset="-120"/>
          </a:endParaRPr>
        </a:p>
      </dsp:txBody>
      <dsp:txXfrm>
        <a:off x="2632448" y="1075111"/>
        <a:ext cx="1281373" cy="1258893"/>
      </dsp:txXfrm>
    </dsp:sp>
    <dsp:sp modelId="{6EE73A2F-3F4C-4FEA-B17A-338342450713}">
      <dsp:nvSpPr>
        <dsp:cNvPr id="0" name=""/>
        <dsp:cNvSpPr/>
      </dsp:nvSpPr>
      <dsp:spPr>
        <a:xfrm>
          <a:off x="516344" y="415884"/>
          <a:ext cx="3776680" cy="3776680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chemeClr val="accent2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rPr>
            <a:t>聖經</a:t>
          </a:r>
          <a:r>
            <a:rPr lang="zh-TW" altLang="en-US" sz="2700" kern="1200" dirty="0" smtClean="0">
              <a:solidFill>
                <a:schemeClr val="accent2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rPr>
            <a:t>的知識</a:t>
          </a:r>
          <a:endParaRPr lang="zh-TW" altLang="en-US" sz="2700" kern="1200" dirty="0">
            <a:solidFill>
              <a:schemeClr val="accent2">
                <a:lumMod val="50000"/>
              </a:schemeClr>
            </a:solidFill>
            <a:latin typeface="華康中特圓體(P)" pitchFamily="34" charset="-120"/>
            <a:ea typeface="華康中特圓體(P)" pitchFamily="34" charset="-120"/>
          </a:endParaRPr>
        </a:p>
      </dsp:txBody>
      <dsp:txXfrm>
        <a:off x="1550435" y="2798789"/>
        <a:ext cx="1708498" cy="1168972"/>
      </dsp:txXfrm>
    </dsp:sp>
    <dsp:sp modelId="{FE9AC6B9-465C-490C-A075-DCB2039ECF95}">
      <dsp:nvSpPr>
        <dsp:cNvPr id="0" name=""/>
        <dsp:cNvSpPr/>
      </dsp:nvSpPr>
      <dsp:spPr>
        <a:xfrm>
          <a:off x="516344" y="378230"/>
          <a:ext cx="3776680" cy="3776680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cene3d>
            <a:camera prst="orthographicFront"/>
            <a:lightRig rig="threePt" dir="t"/>
          </a:scene3d>
          <a:sp3d prstMaterial="dkEdg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solidFill>
                <a:schemeClr val="accent1">
                  <a:lumMod val="50000"/>
                </a:schemeClr>
              </a:solidFill>
              <a:latin typeface="華康中特圓體(P)" pitchFamily="34" charset="-120"/>
              <a:ea typeface="華康中特圓體(P)" pitchFamily="34" charset="-120"/>
            </a:rPr>
            <a:t>生命的學識</a:t>
          </a:r>
          <a:endParaRPr lang="zh-TW" altLang="en-US" sz="2700" kern="1200" dirty="0">
            <a:solidFill>
              <a:schemeClr val="accent1">
                <a:lumMod val="50000"/>
              </a:schemeClr>
            </a:solidFill>
            <a:latin typeface="華康中特圓體(P)" pitchFamily="34" charset="-120"/>
            <a:ea typeface="華康中特圓體(P)" pitchFamily="34" charset="-120"/>
          </a:endParaRPr>
        </a:p>
      </dsp:txBody>
      <dsp:txXfrm>
        <a:off x="920988" y="1120078"/>
        <a:ext cx="1281373" cy="1258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C008C-1197-408F-AA26-0981652FEFD6}">
      <dsp:nvSpPr>
        <dsp:cNvPr id="0" name=""/>
        <dsp:cNvSpPr/>
      </dsp:nvSpPr>
      <dsp:spPr>
        <a:xfrm rot="5400000">
          <a:off x="3626720" y="-1994339"/>
          <a:ext cx="887498" cy="510266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>
              <a:latin typeface="華康中特圓體" pitchFamily="49" charset="-120"/>
              <a:ea typeface="華康中特圓體" pitchFamily="49" charset="-120"/>
            </a:rPr>
            <a:t>2014.07.08- 07.11</a:t>
          </a:r>
          <a:endParaRPr lang="zh-TW" altLang="en-US" sz="2100" kern="1200" dirty="0">
            <a:latin typeface="華康中特圓體" pitchFamily="49" charset="-120"/>
            <a:ea typeface="華康中特圓體" pitchFamily="49" charset="-120"/>
          </a:endParaRPr>
        </a:p>
      </dsp:txBody>
      <dsp:txXfrm rot="-5400000">
        <a:off x="1519137" y="156568"/>
        <a:ext cx="5059340" cy="800850"/>
      </dsp:txXfrm>
    </dsp:sp>
    <dsp:sp modelId="{AE657452-07F6-4A9E-8C4D-9678A3771988}">
      <dsp:nvSpPr>
        <dsp:cNvPr id="0" name=""/>
        <dsp:cNvSpPr/>
      </dsp:nvSpPr>
      <dsp:spPr>
        <a:xfrm>
          <a:off x="118055" y="2306"/>
          <a:ext cx="1401082" cy="110937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中特圓體" pitchFamily="49" charset="-120"/>
              <a:ea typeface="華康中特圓體" pitchFamily="49" charset="-120"/>
            </a:rPr>
            <a:t>時間</a:t>
          </a:r>
          <a:endParaRPr lang="zh-TW" altLang="en-US" sz="29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172210" y="56461"/>
        <a:ext cx="1292772" cy="1001063"/>
      </dsp:txXfrm>
    </dsp:sp>
    <dsp:sp modelId="{AC830BAC-6570-4311-A1AC-8F897327C5C2}">
      <dsp:nvSpPr>
        <dsp:cNvPr id="0" name=""/>
        <dsp:cNvSpPr/>
      </dsp:nvSpPr>
      <dsp:spPr>
        <a:xfrm rot="5400000">
          <a:off x="3641168" y="-843944"/>
          <a:ext cx="887498" cy="513155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100" kern="1200" dirty="0" smtClean="0">
              <a:latin typeface="華康中特圓體" pitchFamily="49" charset="-120"/>
              <a:ea typeface="華康中特圓體" pitchFamily="49" charset="-120"/>
            </a:rPr>
            <a:t>台北市召會忠義會所</a:t>
          </a:r>
          <a:endParaRPr lang="zh-TW" altLang="en-US" sz="2100" kern="1200" dirty="0">
            <a:latin typeface="華康中特圓體" pitchFamily="49" charset="-120"/>
            <a:ea typeface="華康中特圓體" pitchFamily="49" charset="-120"/>
          </a:endParaRPr>
        </a:p>
      </dsp:txBody>
      <dsp:txXfrm rot="-5400000">
        <a:off x="1519138" y="1321410"/>
        <a:ext cx="5088234" cy="800850"/>
      </dsp:txXfrm>
    </dsp:sp>
    <dsp:sp modelId="{9EBB03FE-A22C-4973-8F2E-4EA67A511CB6}">
      <dsp:nvSpPr>
        <dsp:cNvPr id="0" name=""/>
        <dsp:cNvSpPr/>
      </dsp:nvSpPr>
      <dsp:spPr>
        <a:xfrm>
          <a:off x="118055" y="1167148"/>
          <a:ext cx="1401082" cy="110937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中特圓體" pitchFamily="49" charset="-120"/>
              <a:ea typeface="華康中特圓體" pitchFamily="49" charset="-120"/>
            </a:rPr>
            <a:t>地點</a:t>
          </a:r>
          <a:endParaRPr lang="zh-TW" altLang="en-US" sz="29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172210" y="1221303"/>
        <a:ext cx="1292772" cy="1001063"/>
      </dsp:txXfrm>
    </dsp:sp>
    <dsp:sp modelId="{E03B8AFB-9041-4DDA-99FB-A502674A88BF}">
      <dsp:nvSpPr>
        <dsp:cNvPr id="0" name=""/>
        <dsp:cNvSpPr/>
      </dsp:nvSpPr>
      <dsp:spPr>
        <a:xfrm rot="5400000">
          <a:off x="3641168" y="320897"/>
          <a:ext cx="887498" cy="513155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>
              <a:latin typeface="華康中特圓體" pitchFamily="49" charset="-120"/>
              <a:ea typeface="華康中特圓體" pitchFamily="49" charset="-120"/>
            </a:rPr>
            <a:t>120</a:t>
          </a:r>
          <a:r>
            <a:rPr lang="zh-TW" altLang="en-US" sz="2100" kern="1200" dirty="0" smtClean="0">
              <a:latin typeface="華康中特圓體" pitchFamily="49" charset="-120"/>
              <a:ea typeface="華康中特圓體" pitchFamily="49" charset="-120"/>
            </a:rPr>
            <a:t>位中學聖徒</a:t>
          </a:r>
          <a:endParaRPr lang="zh-TW" altLang="en-US" sz="2100" kern="1200" dirty="0">
            <a:latin typeface="華康中特圓體" pitchFamily="49" charset="-120"/>
            <a:ea typeface="華康中特圓體" pitchFamily="49" charset="-12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>
              <a:latin typeface="華康中特圓體" pitchFamily="49" charset="-120"/>
              <a:ea typeface="華康中特圓體" pitchFamily="49" charset="-120"/>
            </a:rPr>
            <a:t>26</a:t>
          </a:r>
          <a:r>
            <a:rPr lang="zh-TW" altLang="en-US" sz="2100" kern="1200" dirty="0" smtClean="0">
              <a:latin typeface="華康中特圓體" pitchFamily="49" charset="-120"/>
              <a:ea typeface="華康中特圓體" pitchFamily="49" charset="-120"/>
            </a:rPr>
            <a:t>位服事者</a:t>
          </a:r>
          <a:endParaRPr lang="zh-TW" altLang="en-US" sz="2100" kern="1200" dirty="0">
            <a:latin typeface="華康中特圓體" pitchFamily="49" charset="-120"/>
            <a:ea typeface="華康中特圓體" pitchFamily="49" charset="-120"/>
          </a:endParaRPr>
        </a:p>
      </dsp:txBody>
      <dsp:txXfrm rot="-5400000">
        <a:off x="1519138" y="2486251"/>
        <a:ext cx="5088234" cy="800850"/>
      </dsp:txXfrm>
    </dsp:sp>
    <dsp:sp modelId="{58E44B39-6EFB-451F-A78A-9342BEA33B75}">
      <dsp:nvSpPr>
        <dsp:cNvPr id="0" name=""/>
        <dsp:cNvSpPr/>
      </dsp:nvSpPr>
      <dsp:spPr>
        <a:xfrm>
          <a:off x="118055" y="2331990"/>
          <a:ext cx="1401082" cy="110937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華康中特圓體" pitchFamily="49" charset="-120"/>
              <a:ea typeface="華康中特圓體" pitchFamily="49" charset="-120"/>
            </a:rPr>
            <a:t>參訓人數</a:t>
          </a:r>
          <a:endParaRPr lang="zh-TW" altLang="en-US" sz="29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172210" y="2386145"/>
        <a:ext cx="1292772" cy="1001063"/>
      </dsp:txXfrm>
    </dsp:sp>
    <dsp:sp modelId="{D2EDC5ED-8DE4-4947-BDAC-D30BC241CAC2}">
      <dsp:nvSpPr>
        <dsp:cNvPr id="0" name=""/>
        <dsp:cNvSpPr/>
      </dsp:nvSpPr>
      <dsp:spPr>
        <a:xfrm>
          <a:off x="72000" y="3499138"/>
          <a:ext cx="1446601" cy="11093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900" kern="1200">
            <a:latin typeface="華康中特圓體" pitchFamily="49" charset="-120"/>
            <a:ea typeface="華康中特圓體" pitchFamily="49" charset="-120"/>
          </a:endParaRPr>
        </a:p>
      </dsp:txBody>
      <dsp:txXfrm>
        <a:off x="126155" y="3553293"/>
        <a:ext cx="1338291" cy="10010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2B780-49AE-462B-8602-48D0042991BC}">
      <dsp:nvSpPr>
        <dsp:cNvPr id="0" name=""/>
        <dsp:cNvSpPr/>
      </dsp:nvSpPr>
      <dsp:spPr>
        <a:xfrm>
          <a:off x="0" y="743721"/>
          <a:ext cx="78592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BD7C3-5937-44AB-8A01-83DF7ACF282E}">
      <dsp:nvSpPr>
        <dsp:cNvPr id="0" name=""/>
        <dsp:cNvSpPr/>
      </dsp:nvSpPr>
      <dsp:spPr>
        <a:xfrm>
          <a:off x="392960" y="404241"/>
          <a:ext cx="5501451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b="0" kern="120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1. </a:t>
          </a:r>
          <a:r>
            <a:rPr lang="zh-TW" sz="2300" b="0" kern="120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關於聖經的啟示與建立讀經的習慣</a:t>
          </a:r>
          <a:endParaRPr lang="en-US" sz="2300" b="0" kern="1200" dirty="0">
            <a:solidFill>
              <a:srgbClr val="FFFF00"/>
            </a:solidFill>
            <a:latin typeface="華康中圓體" pitchFamily="49" charset="-120"/>
            <a:ea typeface="華康中圓體" pitchFamily="49" charset="-120"/>
          </a:endParaRPr>
        </a:p>
      </dsp:txBody>
      <dsp:txXfrm>
        <a:off x="426104" y="437385"/>
        <a:ext cx="5435163" cy="612672"/>
      </dsp:txXfrm>
    </dsp:sp>
    <dsp:sp modelId="{4C9B8C15-97B9-4DDF-847F-431500A48D83}">
      <dsp:nvSpPr>
        <dsp:cNvPr id="0" name=""/>
        <dsp:cNvSpPr/>
      </dsp:nvSpPr>
      <dsp:spPr>
        <a:xfrm>
          <a:off x="0" y="1787001"/>
          <a:ext cx="78592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0032E-9013-479A-9881-74225A975C92}">
      <dsp:nvSpPr>
        <dsp:cNvPr id="0" name=""/>
        <dsp:cNvSpPr/>
      </dsp:nvSpPr>
      <dsp:spPr>
        <a:xfrm>
          <a:off x="392960" y="1447521"/>
          <a:ext cx="5501451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2. </a:t>
          </a:r>
          <a:r>
            <a:rPr lang="zh-TW" sz="2300" kern="120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禱讀主話操練與實行</a:t>
          </a:r>
          <a:endParaRPr lang="en-US" sz="2300" kern="1200" dirty="0" smtClean="0">
            <a:solidFill>
              <a:srgbClr val="FFFF00"/>
            </a:solidFill>
            <a:latin typeface="華康中圓體" pitchFamily="49" charset="-120"/>
            <a:ea typeface="華康中圓體" pitchFamily="49" charset="-120"/>
          </a:endParaRPr>
        </a:p>
      </dsp:txBody>
      <dsp:txXfrm>
        <a:off x="426104" y="1480665"/>
        <a:ext cx="5435163" cy="612672"/>
      </dsp:txXfrm>
    </dsp:sp>
    <dsp:sp modelId="{CA9EB571-31BD-422B-92B4-D049CBEDD820}">
      <dsp:nvSpPr>
        <dsp:cNvPr id="0" name=""/>
        <dsp:cNvSpPr/>
      </dsp:nvSpPr>
      <dsp:spPr>
        <a:xfrm>
          <a:off x="0" y="2830281"/>
          <a:ext cx="78592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56EAE-3DC9-4688-B095-7DCFEEB1EB70}">
      <dsp:nvSpPr>
        <dsp:cNvPr id="0" name=""/>
        <dsp:cNvSpPr/>
      </dsp:nvSpPr>
      <dsp:spPr>
        <a:xfrm>
          <a:off x="392960" y="2490801"/>
          <a:ext cx="5501451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3. </a:t>
          </a:r>
          <a:r>
            <a:rPr lang="zh-TW" altLang="zh-TW" sz="2300" kern="120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聖經之旅的使用方式</a:t>
          </a:r>
          <a:endParaRPr lang="en-US" altLang="zh-TW" sz="2300" kern="1200" dirty="0" smtClean="0">
            <a:solidFill>
              <a:srgbClr val="FFFF00"/>
            </a:solidFill>
            <a:latin typeface="華康中圓體" pitchFamily="49" charset="-120"/>
            <a:ea typeface="華康中圓體" pitchFamily="49" charset="-120"/>
          </a:endParaRPr>
        </a:p>
      </dsp:txBody>
      <dsp:txXfrm>
        <a:off x="426104" y="2523945"/>
        <a:ext cx="5435163" cy="612672"/>
      </dsp:txXfrm>
    </dsp:sp>
    <dsp:sp modelId="{2B0D8BA8-C2E8-4928-B5E5-0523E452E46E}">
      <dsp:nvSpPr>
        <dsp:cNvPr id="0" name=""/>
        <dsp:cNvSpPr/>
      </dsp:nvSpPr>
      <dsp:spPr>
        <a:xfrm>
          <a:off x="0" y="3873561"/>
          <a:ext cx="785921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2527C-4CFF-466B-8BA4-812E54EC2B76}">
      <dsp:nvSpPr>
        <dsp:cNvPr id="0" name=""/>
        <dsp:cNvSpPr/>
      </dsp:nvSpPr>
      <dsp:spPr>
        <a:xfrm>
          <a:off x="392960" y="3534081"/>
          <a:ext cx="5501451" cy="678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4. </a:t>
          </a:r>
          <a:r>
            <a:rPr lang="zh-TW" altLang="zh-TW" sz="2300" kern="1200" dirty="0" smtClean="0">
              <a:solidFill>
                <a:srgbClr val="FFFF00"/>
              </a:solidFill>
              <a:latin typeface="華康中圓體" pitchFamily="49" charset="-120"/>
              <a:ea typeface="華康中圓體" pitchFamily="49" charset="-120"/>
            </a:rPr>
            <a:t>使用聖經之旅撰寫申言稿</a:t>
          </a:r>
          <a:endParaRPr lang="en-US" altLang="zh-TW" sz="2300" kern="1200" dirty="0" smtClean="0">
            <a:solidFill>
              <a:srgbClr val="FFFF00"/>
            </a:solidFill>
            <a:latin typeface="華康中圓體" pitchFamily="49" charset="-120"/>
            <a:ea typeface="華康中圓體" pitchFamily="49" charset="-120"/>
          </a:endParaRPr>
        </a:p>
      </dsp:txBody>
      <dsp:txXfrm>
        <a:off x="426104" y="3567225"/>
        <a:ext cx="5435163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E5D52-85EC-49A2-80CB-EEAF9167A339}">
      <dsp:nvSpPr>
        <dsp:cNvPr id="0" name=""/>
        <dsp:cNvSpPr/>
      </dsp:nvSpPr>
      <dsp:spPr>
        <a:xfrm>
          <a:off x="935685" y="161338"/>
          <a:ext cx="2593124" cy="2593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圓體" pitchFamily="49" charset="-120"/>
              <a:ea typeface="華康中圓體" pitchFamily="49" charset="-120"/>
            </a:rPr>
            <a:t>1.</a:t>
          </a:r>
          <a:r>
            <a:rPr lang="zh-TW" sz="2400" kern="1200" dirty="0" smtClean="0">
              <a:latin typeface="華康中圓體" pitchFamily="49" charset="-120"/>
              <a:ea typeface="華康中圓體" pitchFamily="49" charset="-120"/>
            </a:rPr>
            <a:t>禱告的意義</a:t>
          </a:r>
          <a:endParaRPr lang="en-US" sz="2400" kern="1200" dirty="0">
            <a:latin typeface="華康中圓體" pitchFamily="49" charset="-120"/>
            <a:ea typeface="華康中圓體" pitchFamily="49" charset="-120"/>
          </a:endParaRPr>
        </a:p>
      </dsp:txBody>
      <dsp:txXfrm>
        <a:off x="1281435" y="615135"/>
        <a:ext cx="1901624" cy="1166906"/>
      </dsp:txXfrm>
    </dsp:sp>
    <dsp:sp modelId="{88FD5D3A-6FB8-4F8F-BBB7-32912A8EEBDB}">
      <dsp:nvSpPr>
        <dsp:cNvPr id="0" name=""/>
        <dsp:cNvSpPr/>
      </dsp:nvSpPr>
      <dsp:spPr>
        <a:xfrm>
          <a:off x="1871371" y="1782041"/>
          <a:ext cx="2593124" cy="2593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華康中圓體" pitchFamily="49" charset="-120"/>
              <a:ea typeface="華康中圓體" pitchFamily="49" charset="-120"/>
            </a:rPr>
            <a:t>2.</a:t>
          </a:r>
          <a:r>
            <a:rPr lang="zh-TW" sz="2400" kern="1200" dirty="0" smtClean="0">
              <a:latin typeface="華康中圓體" pitchFamily="49" charset="-120"/>
              <a:ea typeface="華康中圓體" pitchFamily="49" charset="-120"/>
            </a:rPr>
            <a:t>禱告生活的建立</a:t>
          </a:r>
          <a:endParaRPr lang="en-US" sz="2400" kern="1200" dirty="0">
            <a:latin typeface="華康中圓體" pitchFamily="49" charset="-120"/>
            <a:ea typeface="華康中圓體" pitchFamily="49" charset="-120"/>
          </a:endParaRPr>
        </a:p>
      </dsp:txBody>
      <dsp:txXfrm>
        <a:off x="2664435" y="2451931"/>
        <a:ext cx="1555874" cy="1426218"/>
      </dsp:txXfrm>
    </dsp:sp>
    <dsp:sp modelId="{FE679B33-F2EF-4E09-9398-2190361451C9}">
      <dsp:nvSpPr>
        <dsp:cNvPr id="0" name=""/>
        <dsp:cNvSpPr/>
      </dsp:nvSpPr>
      <dsp:spPr>
        <a:xfrm>
          <a:off x="0" y="1782041"/>
          <a:ext cx="2593124" cy="25931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smtClean="0">
              <a:latin typeface="華康中圓體" pitchFamily="49" charset="-120"/>
              <a:ea typeface="華康中圓體" pitchFamily="49" charset="-120"/>
            </a:rPr>
            <a:t>3.</a:t>
          </a:r>
          <a:r>
            <a:rPr lang="zh-TW" sz="2400" kern="1200" smtClean="0">
              <a:latin typeface="華康中圓體" pitchFamily="49" charset="-120"/>
              <a:ea typeface="華康中圓體" pitchFamily="49" charset="-120"/>
            </a:rPr>
            <a:t>有</a:t>
          </a:r>
          <a:r>
            <a:rPr lang="zh-TW" sz="2400" kern="1200" dirty="0" smtClean="0">
              <a:latin typeface="華康中圓體" pitchFamily="49" charset="-120"/>
              <a:ea typeface="華康中圓體" pitchFamily="49" charset="-120"/>
            </a:rPr>
            <a:t>分各會所禱告聚會的負擔</a:t>
          </a:r>
          <a:endParaRPr lang="zh-TW" sz="2400" kern="1200" dirty="0">
            <a:latin typeface="華康中圓體" pitchFamily="49" charset="-120"/>
            <a:ea typeface="華康中圓體" pitchFamily="49" charset="-120"/>
          </a:endParaRPr>
        </a:p>
      </dsp:txBody>
      <dsp:txXfrm>
        <a:off x="244185" y="2451931"/>
        <a:ext cx="1555874" cy="1426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18D68-BB9B-4957-AF16-69F3422BB57D}">
      <dsp:nvSpPr>
        <dsp:cNvPr id="0" name=""/>
        <dsp:cNvSpPr/>
      </dsp:nvSpPr>
      <dsp:spPr>
        <a:xfrm>
          <a:off x="451343" y="11645"/>
          <a:ext cx="4258048" cy="42580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華康中特圓體" pitchFamily="49" charset="-120"/>
              <a:ea typeface="華康中特圓體" pitchFamily="49" charset="-120"/>
            </a:rPr>
            <a:t>分</a:t>
          </a:r>
          <a:r>
            <a:rPr lang="zh-TW" sz="3600" kern="1200" dirty="0" smtClean="0">
              <a:effectLst/>
              <a:latin typeface="華康中特圓體" pitchFamily="49" charset="-120"/>
              <a:ea typeface="華康中特圓體" pitchFamily="49" charset="-120"/>
            </a:rPr>
            <a:t>高中與國中組實際模擬主日聚會，並有服事者在旁適時給予幫助</a:t>
          </a:r>
          <a:endParaRPr lang="en-US" sz="3600" kern="1200" dirty="0">
            <a:effectLst/>
            <a:latin typeface="華康中特圓體" pitchFamily="49" charset="-120"/>
            <a:ea typeface="華康中特圓體" pitchFamily="49" charset="-120"/>
          </a:endParaRPr>
        </a:p>
      </dsp:txBody>
      <dsp:txXfrm>
        <a:off x="1045936" y="513760"/>
        <a:ext cx="2455091" cy="3253817"/>
      </dsp:txXfrm>
    </dsp:sp>
    <dsp:sp modelId="{E9EE1A3E-6AC9-42C9-BE59-070739F799C8}">
      <dsp:nvSpPr>
        <dsp:cNvPr id="0" name=""/>
        <dsp:cNvSpPr/>
      </dsp:nvSpPr>
      <dsp:spPr>
        <a:xfrm>
          <a:off x="3520207" y="11645"/>
          <a:ext cx="4258048" cy="425804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華康中特圓體" pitchFamily="49" charset="-120"/>
              <a:ea typeface="華康中特圓體" pitchFamily="49" charset="-120"/>
            </a:rPr>
            <a:t>模擬福音聚會，服事者擔任福音朋友，於會後提醒需改善之處</a:t>
          </a:r>
          <a:endParaRPr lang="zh-TW" sz="3600" kern="1200" dirty="0">
            <a:latin typeface="華康中特圓體" pitchFamily="49" charset="-120"/>
            <a:ea typeface="華康中特圓體" pitchFamily="49" charset="-120"/>
          </a:endParaRPr>
        </a:p>
      </dsp:txBody>
      <dsp:txXfrm>
        <a:off x="4728572" y="513760"/>
        <a:ext cx="2455091" cy="32538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F0716-E63B-42F2-AE9E-3209CC0020F2}">
      <dsp:nvSpPr>
        <dsp:cNvPr id="0" name=""/>
        <dsp:cNvSpPr/>
      </dsp:nvSpPr>
      <dsp:spPr>
        <a:xfrm>
          <a:off x="0" y="205585"/>
          <a:ext cx="3898776" cy="88667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b="1" kern="1200" dirty="0" smtClean="0">
              <a:latin typeface="華康中圓體" pitchFamily="49" charset="-120"/>
              <a:ea typeface="華康中圓體" pitchFamily="49" charset="-120"/>
            </a:rPr>
            <a:t>在禱告、讀經與聚會上</a:t>
          </a:r>
          <a:r>
            <a:rPr lang="zh-TW" altLang="en-US" sz="2300" b="1" kern="1200" dirty="0" smtClean="0">
              <a:latin typeface="華康中圓體" pitchFamily="49" charset="-120"/>
              <a:ea typeface="華康中圓體" pitchFamily="49" charset="-120"/>
            </a:rPr>
            <a:t>    </a:t>
          </a:r>
          <a:r>
            <a:rPr lang="zh-TW" sz="2300" b="1" kern="1200" dirty="0" smtClean="0">
              <a:latin typeface="華康中圓體" pitchFamily="49" charset="-120"/>
              <a:ea typeface="華康中圓體" pitchFamily="49" charset="-120"/>
            </a:rPr>
            <a:t>具體實行</a:t>
          </a:r>
          <a:endParaRPr lang="en-US" sz="2300" b="1" kern="1200" dirty="0">
            <a:latin typeface="華康中圓體" pitchFamily="49" charset="-120"/>
            <a:ea typeface="華康中圓體" pitchFamily="49" charset="-120"/>
          </a:endParaRPr>
        </a:p>
      </dsp:txBody>
      <dsp:txXfrm>
        <a:off x="0" y="205585"/>
        <a:ext cx="3898776" cy="886677"/>
      </dsp:txXfrm>
    </dsp:sp>
    <dsp:sp modelId="{DDDB6F42-EF1B-4462-82D8-B8567B818B0B}">
      <dsp:nvSpPr>
        <dsp:cNvPr id="0" name=""/>
        <dsp:cNvSpPr/>
      </dsp:nvSpPr>
      <dsp:spPr>
        <a:xfrm>
          <a:off x="0" y="1092263"/>
          <a:ext cx="3898776" cy="359869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dirty="0" smtClean="0">
              <a:latin typeface="華康中圓體" pitchFamily="49" charset="-120"/>
              <a:ea typeface="華康中圓體" pitchFamily="49" charset="-120"/>
            </a:rPr>
            <a:t>讀經</a:t>
          </a:r>
          <a:r>
            <a:rPr lang="en-US" sz="2300" b="1" kern="1200" dirty="0" smtClean="0">
              <a:latin typeface="華康中圓體" pitchFamily="49" charset="-120"/>
              <a:ea typeface="華康中圓體" pitchFamily="49" charset="-120"/>
            </a:rPr>
            <a:t>—</a:t>
          </a:r>
          <a:r>
            <a:rPr lang="zh-TW" sz="2300" b="1" kern="1200" dirty="0" smtClean="0">
              <a:latin typeface="華康中圓體" pitchFamily="49" charset="-120"/>
              <a:ea typeface="華康中圓體" pitchFamily="49" charset="-120"/>
            </a:rPr>
            <a:t>操練每天研讀一章新約聖經、並用聖經之旅撰寫申言稿</a:t>
          </a:r>
          <a:endParaRPr lang="en-US" sz="2300" b="1" kern="1200" dirty="0">
            <a:latin typeface="華康中圓體" pitchFamily="49" charset="-120"/>
            <a:ea typeface="華康中圓體" pitchFamily="49" charset="-12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dirty="0" smtClean="0">
              <a:latin typeface="華康中圓體" pitchFamily="49" charset="-120"/>
              <a:ea typeface="華康中圓體" pitchFamily="49" charset="-120"/>
            </a:rPr>
            <a:t>禱告</a:t>
          </a:r>
          <a:r>
            <a:rPr lang="en-US" sz="2300" b="1" kern="1200" dirty="0" smtClean="0">
              <a:latin typeface="華康中圓體" pitchFamily="49" charset="-120"/>
              <a:ea typeface="華康中圓體" pitchFamily="49" charset="-120"/>
            </a:rPr>
            <a:t>—</a:t>
          </a:r>
          <a:r>
            <a:rPr lang="zh-TW" sz="2300" b="1" kern="1200" dirty="0" smtClean="0">
              <a:latin typeface="華康中圓體" pitchFamily="49" charset="-120"/>
              <a:ea typeface="華康中圓體" pitchFamily="49" charset="-120"/>
            </a:rPr>
            <a:t>建立與主個人禱告的生活，並參加會所禱告聚會</a:t>
          </a:r>
          <a:endParaRPr lang="en-US" sz="2300" b="1" kern="1200" dirty="0">
            <a:latin typeface="華康中圓體" pitchFamily="49" charset="-120"/>
            <a:ea typeface="華康中圓體" pitchFamily="49" charset="-12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300" b="1" kern="1200" dirty="0" smtClean="0">
              <a:latin typeface="華康中圓體" pitchFamily="49" charset="-120"/>
              <a:ea typeface="華康中圓體" pitchFamily="49" charset="-120"/>
            </a:rPr>
            <a:t>聚會</a:t>
          </a:r>
          <a:r>
            <a:rPr lang="en-US" sz="2300" b="1" kern="1200" dirty="0" smtClean="0">
              <a:latin typeface="華康中圓體" pitchFamily="49" charset="-120"/>
              <a:ea typeface="華康中圓體" pitchFamily="49" charset="-120"/>
            </a:rPr>
            <a:t>—</a:t>
          </a:r>
          <a:r>
            <a:rPr lang="zh-TW" sz="2300" b="1" kern="1200" dirty="0" smtClean="0">
              <a:latin typeface="華康中圓體" pitchFamily="49" charset="-120"/>
              <a:ea typeface="華康中圓體" pitchFamily="49" charset="-120"/>
            </a:rPr>
            <a:t>學習在聚會中禱告、提詩歌、申言供應基督</a:t>
          </a:r>
          <a:endParaRPr lang="en-US" sz="2300" b="1" kern="1200" dirty="0">
            <a:latin typeface="華康中圓體" pitchFamily="49" charset="-120"/>
            <a:ea typeface="華康中圓體" pitchFamily="49" charset="-12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300" kern="1200" dirty="0">
            <a:latin typeface="華康中圓體" pitchFamily="49" charset="-120"/>
            <a:ea typeface="華康中圓體" pitchFamily="49" charset="-120"/>
          </a:endParaRPr>
        </a:p>
      </dsp:txBody>
      <dsp:txXfrm>
        <a:off x="0" y="1092263"/>
        <a:ext cx="3898776" cy="359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25AF-6139-4B6C-A74A-14BE49964E12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22305-C22F-42FB-ABA7-7B3FB1C8FD9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66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22305-C22F-42FB-ABA7-7B3FB1C8FD9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2050" name="Picture 2" descr="C:\Users\joe75922\Desktop\新增資料夾\84737.jpg"/>
          <p:cNvPicPr>
            <a:picLocks noChangeAspect="1" noChangeArrowheads="1"/>
          </p:cNvPicPr>
          <p:nvPr userDrawn="1"/>
        </p:nvPicPr>
        <p:blipFill>
          <a:blip r:embed="rId2" cstate="print">
            <a:lum bright="79000" contrast="-61000"/>
          </a:blip>
          <a:srcRect/>
          <a:stretch>
            <a:fillRect/>
          </a:stretch>
        </p:blipFill>
        <p:spPr bwMode="auto">
          <a:xfrm>
            <a:off x="0" y="332656"/>
            <a:ext cx="914400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04302-F922-41E5-828F-7B15E7CE1C54}" type="datetimeFigureOut">
              <a:rPr lang="zh-TW" altLang="en-US" smtClean="0"/>
              <a:pPr/>
              <a:t>2014/8/4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18DAF-9CA5-4C97-B7A9-FC0733EF8F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280920" cy="1874639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zh-TW" altLang="en-US" sz="6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華康中特圓體(P)" pitchFamily="34" charset="-120"/>
                <a:ea typeface="華康中特圓體(P)" pitchFamily="34" charset="-120"/>
              </a:rPr>
              <a:t>台北市召會</a:t>
            </a:r>
            <a:r>
              <a:rPr lang="en-US" altLang="zh-TW" sz="6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華康中特圓體(P)" pitchFamily="34" charset="-120"/>
                <a:ea typeface="華康中特圓體(P)" pitchFamily="34" charset="-120"/>
              </a:rPr>
              <a:t/>
            </a:r>
            <a:br>
              <a:rPr lang="en-US" altLang="zh-TW" sz="6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華康中特圓體(P)" pitchFamily="34" charset="-120"/>
                <a:ea typeface="華康中特圓體(P)" pitchFamily="34" charset="-120"/>
              </a:rPr>
            </a:br>
            <a:r>
              <a:rPr lang="zh-TW" altLang="en-US" sz="6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華康中特圓體(P)" pitchFamily="34" charset="-120"/>
                <a:ea typeface="華康中特圓體(P)" pitchFamily="34" charset="-120"/>
              </a:rPr>
              <a:t>中學生中幹成全訓練</a:t>
            </a:r>
            <a:endParaRPr lang="zh-TW" altLang="en-US" sz="6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6400800" cy="84388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sz="400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中特圓體" pitchFamily="49" charset="-120"/>
                <a:ea typeface="華康中特圓體" pitchFamily="49" charset="-120"/>
              </a:rPr>
              <a:t>蒙恩交通</a:t>
            </a:r>
            <a:endParaRPr lang="zh-TW" altLang="en-US" sz="40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華康中特圓體" pitchFamily="49" charset="-120"/>
              <a:ea typeface="華康中特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具體蒙恩</a:t>
            </a:r>
            <a:r>
              <a:rPr lang="en-US" altLang="zh-TW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—</a:t>
            </a:r>
            <a:r>
              <a:rPr lang="zh-TW" altLang="en-US" sz="40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關於用生命的路傳福音</a:t>
            </a:r>
            <a:endParaRPr lang="zh-TW" altLang="en-US" sz="40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操練用人生的奧秘傳揚福音</a:t>
            </a:r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操練撰寫蒙恩見證、並向人作見證</a:t>
            </a:r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操練舉辦福音聚會，帶人得救</a:t>
            </a:r>
            <a:endParaRPr lang="zh-TW" altLang="en-US" dirty="0"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5122" name="Picture 2" descr="C:\Users\joe75922\Desktop\新增資料夾\84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068960"/>
            <a:ext cx="2680852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joe75922\Desktop\照片\IMAG1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96752"/>
            <a:ext cx="2810191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joe75922\Desktop\照片\IMAG1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967" y="4869160"/>
            <a:ext cx="2911433" cy="16412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倪柝</a:t>
            </a:r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聲弟兄關於</a:t>
            </a:r>
            <a:r>
              <a:rPr lang="zh-TW" altLang="en-US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少年信徒的帶領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4392488" cy="52578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b="1" dirty="0" smtClean="0">
                <a:solidFill>
                  <a:schemeClr val="accent1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｢</a:t>
            </a: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少年人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一得救，我們就該帶領他們學習顧到生命的感覺、生命的交通、對付良心、對付事情、徹底奉獻、絕對順服等等的功課</a:t>
            </a:r>
            <a:r>
              <a:rPr lang="zh-TW" altLang="en-US" sz="2400" b="1" dirty="0" smtClean="0">
                <a:solidFill>
                  <a:schemeClr val="accent1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。</a:t>
            </a:r>
            <a:r>
              <a:rPr lang="en-US" altLang="zh-TW" sz="2400" b="1" dirty="0" smtClean="0">
                <a:solidFill>
                  <a:schemeClr val="accent1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｣</a:t>
            </a:r>
          </a:p>
          <a:p>
            <a:endParaRPr lang="en-US" altLang="zh-TW" sz="2400" b="1" dirty="0" smtClean="0">
              <a:solidFill>
                <a:schemeClr val="accent1">
                  <a:lumMod val="50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  <a:p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｢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我們必須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幫助並帶領少年信徒研讀聖經，要他們在少年的時候，就在聖經的真道上受到深造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。</a:t>
            </a:r>
            <a:r>
              <a:rPr lang="en-US" altLang="zh-TW" sz="2400" b="1" dirty="0" smtClean="0">
                <a:solidFill>
                  <a:schemeClr val="accent2">
                    <a:lumMod val="50000"/>
                  </a:schemeClr>
                </a:solidFill>
                <a:latin typeface="華康中圓體(P)" pitchFamily="34" charset="-120"/>
                <a:ea typeface="華康中圓體(P)" pitchFamily="34" charset="-120"/>
              </a:rPr>
              <a:t>｣</a:t>
            </a:r>
          </a:p>
          <a:p>
            <a:pPr>
              <a:buNone/>
            </a:pPr>
            <a:endParaRPr lang="en-US" altLang="zh-TW" sz="2400" b="1" dirty="0">
              <a:solidFill>
                <a:schemeClr val="accent2">
                  <a:lumMod val="50000"/>
                </a:schemeClr>
              </a:solidFill>
              <a:latin typeface="華康中圓體(P)" pitchFamily="34" charset="-120"/>
              <a:ea typeface="華康中圓體(P)" pitchFamily="34" charset="-120"/>
            </a:endParaRPr>
          </a:p>
          <a:p>
            <a:r>
              <a:rPr lang="en-US" altLang="zh-TW" sz="2400" b="1" dirty="0" smtClean="0">
                <a:latin typeface="華康中圓體(P)" pitchFamily="34" charset="-120"/>
                <a:ea typeface="華康中圓體(P)" pitchFamily="34" charset="-120"/>
              </a:rPr>
              <a:t>｢</a:t>
            </a:r>
            <a:r>
              <a:rPr lang="zh-TW" altLang="en-US" sz="2400" b="1" dirty="0" smtClean="0">
                <a:latin typeface="華康中圓體(P)" pitchFamily="34" charset="-120"/>
                <a:ea typeface="華康中圓體(P)" pitchFamily="34" charset="-120"/>
              </a:rPr>
              <a:t>我們</a:t>
            </a:r>
            <a:r>
              <a:rPr lang="zh-TW" altLang="en-US" sz="2400" b="1" dirty="0">
                <a:latin typeface="華康中圓體(P)" pitchFamily="34" charset="-120"/>
                <a:ea typeface="華康中圓體(P)" pitchFamily="34" charset="-120"/>
              </a:rPr>
              <a:t>更</a:t>
            </a:r>
            <a:r>
              <a:rPr lang="zh-TW" altLang="en-US" sz="2400" b="1" dirty="0" smtClean="0">
                <a:latin typeface="華康中圓體(P)" pitchFamily="34" charset="-120"/>
                <a:ea typeface="華康中圓體(P)" pitchFamily="34" charset="-120"/>
              </a:rPr>
              <a:t>該帶領少年</a:t>
            </a:r>
            <a:r>
              <a:rPr lang="zh-TW" altLang="en-US" sz="2400" b="1" dirty="0">
                <a:latin typeface="華康中圓體(P)" pitchFamily="34" charset="-120"/>
                <a:ea typeface="華康中圓體(P)" pitchFamily="34" charset="-120"/>
              </a:rPr>
              <a:t>信徒在福音上彀熱心，對福音有彀好的態度。他們對福音的心，必須如火如荼，他們對福音的態度，必須似瘋似狂</a:t>
            </a:r>
            <a:r>
              <a:rPr lang="zh-TW" altLang="en-US" sz="2400" b="1" dirty="0" smtClean="0">
                <a:latin typeface="華康中圓體(P)" pitchFamily="34" charset="-120"/>
                <a:ea typeface="華康中圓體(P)" pitchFamily="34" charset="-120"/>
              </a:rPr>
              <a:t>。</a:t>
            </a:r>
            <a:r>
              <a:rPr lang="en-US" altLang="zh-TW" sz="2400" b="1" dirty="0" smtClean="0">
                <a:latin typeface="華康中圓體(P)" pitchFamily="34" charset="-120"/>
                <a:ea typeface="華康中圓體(P)" pitchFamily="34" charset="-120"/>
              </a:rPr>
              <a:t> ｣</a:t>
            </a:r>
          </a:p>
          <a:p>
            <a:pPr algn="r">
              <a:buNone/>
            </a:pPr>
            <a:endParaRPr lang="en-US" altLang="zh-TW" sz="1700" b="1" dirty="0" smtClean="0">
              <a:latin typeface="華康中圓體(P)" pitchFamily="34" charset="-120"/>
              <a:ea typeface="華康中圓體(P)" pitchFamily="34" charset="-120"/>
            </a:endParaRPr>
          </a:p>
          <a:p>
            <a:pPr algn="r">
              <a:buNone/>
            </a:pPr>
            <a:r>
              <a:rPr lang="zh-TW" altLang="en-US" sz="1700" b="1" dirty="0" smtClean="0">
                <a:latin typeface="華康中圓體(P)" pitchFamily="34" charset="-120"/>
                <a:ea typeface="華康中圓體(P)" pitchFamily="34" charset="-120"/>
              </a:rPr>
              <a:t>摘自倪柝聲文集第三輯第十冊</a:t>
            </a:r>
            <a:endParaRPr lang="zh-TW" altLang="en-US" sz="1700" b="1" dirty="0">
              <a:latin typeface="華康中圓體(P)" pitchFamily="34" charset="-120"/>
              <a:ea typeface="華康中圓體(P)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07772870"/>
              </p:ext>
            </p:extLst>
          </p:nvPr>
        </p:nvGraphicFramePr>
        <p:xfrm>
          <a:off x="4427984" y="1700808"/>
          <a:ext cx="500404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訓練內容</a:t>
            </a:r>
            <a:endParaRPr lang="zh-TW" alt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67544" y="1700808"/>
            <a:ext cx="6768752" cy="4608512"/>
            <a:chOff x="5796136" y="476672"/>
            <a:chExt cx="7272808" cy="5328592"/>
          </a:xfrm>
        </p:grpSpPr>
        <p:graphicFrame>
          <p:nvGraphicFramePr>
            <p:cNvPr id="5" name="資料庫圖表 4"/>
            <p:cNvGraphicFramePr/>
            <p:nvPr/>
          </p:nvGraphicFramePr>
          <p:xfrm>
            <a:off x="5796136" y="476672"/>
            <a:ext cx="7272808" cy="53285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7" name="群組 6"/>
            <p:cNvGrpSpPr/>
            <p:nvPr/>
          </p:nvGrpSpPr>
          <p:grpSpPr>
            <a:xfrm>
              <a:off x="7380313" y="4653137"/>
              <a:ext cx="5616624" cy="1026170"/>
              <a:chOff x="1383920" y="202947"/>
              <a:chExt cx="5616624" cy="1026170"/>
            </a:xfrm>
          </p:grpSpPr>
          <p:sp>
            <p:nvSpPr>
              <p:cNvPr id="8" name="圓角化同側角落矩形 7"/>
              <p:cNvSpPr/>
              <p:nvPr/>
            </p:nvSpPr>
            <p:spPr>
              <a:xfrm rot="5400000">
                <a:off x="3715151" y="-2056277"/>
                <a:ext cx="1026170" cy="5544617"/>
              </a:xfrm>
              <a:prstGeom prst="round2Same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圓角化同側角落矩形 4"/>
              <p:cNvSpPr/>
              <p:nvPr/>
            </p:nvSpPr>
            <p:spPr>
              <a:xfrm>
                <a:off x="1383920" y="272703"/>
                <a:ext cx="5540014" cy="8343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0" tIns="47625" rIns="95250" bIns="47625" numCol="1" spcCol="1270" anchor="ctr" anchorCtr="0">
                <a:noAutofit/>
              </a:bodyPr>
              <a:lstStyle/>
              <a:p>
                <a:pPr marL="228600" lvl="1" indent="-22860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2100" dirty="0" smtClean="0">
                    <a:latin typeface="華康中特圓體" pitchFamily="49" charset="-120"/>
                    <a:ea typeface="華康中特圓體" pitchFamily="49" charset="-120"/>
                  </a:rPr>
                  <a:t>正常基督徒生活的實行</a:t>
                </a:r>
                <a:endParaRPr lang="en-US" altLang="zh-TW" sz="2100" dirty="0" smtClean="0">
                  <a:latin typeface="華康中特圓體" pitchFamily="49" charset="-120"/>
                  <a:ea typeface="華康中特圓體" pitchFamily="49" charset="-120"/>
                </a:endParaRPr>
              </a:p>
              <a:p>
                <a:pPr marL="228600" lvl="1" indent="-228600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zh-TW" altLang="en-US" sz="2100" dirty="0" smtClean="0">
                    <a:latin typeface="華康中特圓體" pitchFamily="49" charset="-120"/>
                    <a:ea typeface="華康中特圓體" pitchFamily="49" charset="-120"/>
                  </a:rPr>
                  <a:t>用生命的路傳揚福音</a:t>
                </a:r>
                <a:endParaRPr lang="zh-TW" altLang="en-US" sz="2100" dirty="0">
                  <a:latin typeface="華康中特圓體" pitchFamily="49" charset="-120"/>
                  <a:ea typeface="華康中特圓體" pitchFamily="49" charset="-120"/>
                </a:endParaRPr>
              </a:p>
            </p:txBody>
          </p:sp>
        </p:grpSp>
        <p:sp>
          <p:nvSpPr>
            <p:cNvPr id="12" name="圓角矩形 4"/>
            <p:cNvSpPr/>
            <p:nvPr/>
          </p:nvSpPr>
          <p:spPr>
            <a:xfrm>
              <a:off x="5950877" y="4639635"/>
              <a:ext cx="1392665" cy="1098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64770" rIns="129540" bIns="6477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900" kern="1200" dirty="0" smtClean="0">
                  <a:latin typeface="華康中特圓體" pitchFamily="49" charset="-120"/>
                  <a:ea typeface="華康中特圓體" pitchFamily="49" charset="-120"/>
                </a:rPr>
                <a:t>訓練內容</a:t>
              </a:r>
              <a:endParaRPr lang="zh-TW" altLang="en-US" sz="2900" kern="1200" dirty="0">
                <a:latin typeface="華康中特圓體" pitchFamily="49" charset="-120"/>
                <a:ea typeface="華康中特圓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正常基督徒生活的實行</a:t>
            </a:r>
            <a:r>
              <a:rPr lang="en-US" altLang="zh-TW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--</a:t>
            </a:r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讀經</a:t>
            </a:r>
            <a:endParaRPr lang="zh-TW" alt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01668"/>
              </p:ext>
            </p:extLst>
          </p:nvPr>
        </p:nvGraphicFramePr>
        <p:xfrm>
          <a:off x="539552" y="1700808"/>
          <a:ext cx="7859216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正常基督徒生活的實行</a:t>
            </a:r>
            <a:r>
              <a:rPr lang="en-US" altLang="zh-TW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—</a:t>
            </a:r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禱告</a:t>
            </a:r>
            <a:endParaRPr lang="zh-TW" alt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251520" y="1772816"/>
          <a:ext cx="44644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joe75922\Desktop\新增資料夾\84738.jpg"/>
          <p:cNvPicPr>
            <a:picLocks noChangeAspect="1" noChangeArrowheads="1"/>
          </p:cNvPicPr>
          <p:nvPr/>
        </p:nvPicPr>
        <p:blipFill>
          <a:blip r:embed="rId7" cstate="print">
            <a:lum bright="40000" contrast="43000"/>
          </a:blip>
          <a:srcRect/>
          <a:stretch>
            <a:fillRect/>
          </a:stretch>
        </p:blipFill>
        <p:spPr bwMode="auto">
          <a:xfrm>
            <a:off x="5004048" y="2060848"/>
            <a:ext cx="3779912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正常基督徒生活的實行</a:t>
            </a:r>
            <a:r>
              <a:rPr lang="en-US" altLang="zh-TW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—</a:t>
            </a:r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聚會</a:t>
            </a:r>
            <a:endParaRPr lang="zh-TW" alt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844824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 用生命的路傳揚福音</a:t>
            </a:r>
            <a:endParaRPr lang="zh-TW" alt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916832"/>
            <a:ext cx="3610744" cy="420933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訓練參訓學生使用 人生的奧秘、彼此對說</a:t>
            </a:r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pPr lvl="0">
              <a:buNone/>
            </a:pPr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pPr lvl="0">
              <a:buNone/>
            </a:pPr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pPr lvl="0">
              <a:buNone/>
            </a:pPr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pPr lvl="0"/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將</a:t>
            </a:r>
            <a:r>
              <a:rPr lang="zh-TW" altLang="zh-TW" dirty="0" smtClean="0">
                <a:latin typeface="華康中特圓體" pitchFamily="49" charset="-120"/>
                <a:ea typeface="華康中特圓體" pitchFamily="49" charset="-120"/>
              </a:rPr>
              <a:t>參訓學生分為四隊，至台北北區四個會所（</a:t>
            </a:r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H11</a:t>
            </a:r>
            <a:r>
              <a:rPr lang="zh-TW" altLang="zh-TW" dirty="0" smtClean="0"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H12</a:t>
            </a:r>
            <a:r>
              <a:rPr lang="zh-TW" altLang="zh-TW" dirty="0" smtClean="0"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H14</a:t>
            </a:r>
            <a:r>
              <a:rPr lang="zh-TW" altLang="zh-TW" dirty="0" smtClean="0">
                <a:latin typeface="華康中特圓體" pitchFamily="49" charset="-120"/>
                <a:ea typeface="華康中特圓體" pitchFamily="49" charset="-120"/>
              </a:rPr>
              <a:t>、</a:t>
            </a:r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H37</a:t>
            </a:r>
            <a:r>
              <a:rPr lang="zh-TW" altLang="zh-TW" dirty="0" smtClean="0">
                <a:latin typeface="華康中特圓體" pitchFamily="49" charset="-120"/>
                <a:ea typeface="華康中特圓體" pitchFamily="49" charset="-120"/>
              </a:rPr>
              <a:t>）傳福音</a:t>
            </a:r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pPr>
              <a:buNone/>
            </a:pPr>
            <a:endParaRPr lang="zh-TW" altLang="en-US" dirty="0"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3074" name="Picture 2" descr="C:\Users\joe75922\Desktop\新增資料夾\84743.jpg"/>
          <p:cNvPicPr>
            <a:picLocks noChangeAspect="1" noChangeArrowheads="1"/>
          </p:cNvPicPr>
          <p:nvPr/>
        </p:nvPicPr>
        <p:blipFill>
          <a:blip r:embed="rId2" cstate="print">
            <a:lum bright="17000" contrast="17000"/>
          </a:blip>
          <a:srcRect/>
          <a:stretch>
            <a:fillRect/>
          </a:stretch>
        </p:blipFill>
        <p:spPr bwMode="auto">
          <a:xfrm>
            <a:off x="4499992" y="4077072"/>
            <a:ext cx="4189021" cy="23628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joe75922\Desktop\新增資料夾\84744.jpg"/>
          <p:cNvPicPr>
            <a:picLocks noChangeAspect="1" noChangeArrowheads="1"/>
          </p:cNvPicPr>
          <p:nvPr/>
        </p:nvPicPr>
        <p:blipFill>
          <a:blip r:embed="rId3" cstate="print">
            <a:lum bright="42000" contrast="37000"/>
          </a:blip>
          <a:srcRect/>
          <a:stretch>
            <a:fillRect/>
          </a:stretch>
        </p:blipFill>
        <p:spPr bwMode="auto">
          <a:xfrm>
            <a:off x="4499992" y="1412776"/>
            <a:ext cx="4212768" cy="2376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4618856" cy="1684784"/>
          </a:xfrm>
        </p:spPr>
        <p:txBody>
          <a:bodyPr/>
          <a:lstStyle/>
          <a:p>
            <a:pPr lvl="0"/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7/11</a:t>
            </a:r>
            <a:r>
              <a:rPr lang="zh-TW" altLang="zh-TW" dirty="0" smtClean="0">
                <a:latin typeface="華康中特圓體" pitchFamily="49" charset="-120"/>
                <a:ea typeface="華康中特圓體" pitchFamily="49" charset="-120"/>
              </a:rPr>
              <a:t>（週五）舉辦福音聚會，邀約朋友達</a:t>
            </a:r>
            <a:r>
              <a:rPr lang="en-US" altLang="zh-TW" dirty="0" smtClean="0">
                <a:latin typeface="華康中特圓體" pitchFamily="49" charset="-120"/>
                <a:ea typeface="華康中特圓體" pitchFamily="49" charset="-120"/>
              </a:rPr>
              <a:t>32</a:t>
            </a:r>
            <a:r>
              <a:rPr lang="zh-TW" altLang="zh-TW" dirty="0" smtClean="0">
                <a:latin typeface="華康中特圓體" pitchFamily="49" charset="-120"/>
                <a:ea typeface="華康中特圓體" pitchFamily="49" charset="-120"/>
              </a:rPr>
              <a:t>位</a:t>
            </a:r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pPr lvl="0"/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pPr lvl="0">
              <a:buNone/>
            </a:pPr>
            <a:endParaRPr lang="en-US" altLang="zh-TW" dirty="0" smtClean="0">
              <a:latin typeface="華康中特圓體" pitchFamily="49" charset="-120"/>
              <a:ea typeface="華康中特圓體" pitchFamily="49" charset="-120"/>
            </a:endParaRPr>
          </a:p>
          <a:p>
            <a:endParaRPr lang="zh-TW" altLang="en-US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 用生命的路傳揚福音</a:t>
            </a:r>
            <a:endParaRPr lang="zh-TW" alt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pic>
        <p:nvPicPr>
          <p:cNvPr id="4098" name="Picture 2" descr="C:\Users\joe75922\Desktop\新增資料夾\84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444340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932040" y="3645024"/>
            <a:ext cx="3970784" cy="2293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</a:rPr>
              <a:t>受浸累計人數：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</a:rPr>
              <a:t>15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</a:rPr>
              <a:t>人（福音聚會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</a:rPr>
              <a:t>12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</a:rPr>
              <a:t>人，週間傳福音</a:t>
            </a:r>
            <a:r>
              <a:rPr kumimoji="0" lang="en-US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</a:rPr>
              <a:t>3</a:t>
            </a:r>
            <a:r>
              <a:rPr kumimoji="0" lang="zh-TW" altLang="zh-TW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特圓體" pitchFamily="49" charset="-120"/>
                <a:ea typeface="華康中特圓體" pitchFamily="49" charset="-120"/>
              </a:rPr>
              <a:t>人）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4099" name="Picture 3" descr="C:\Users\joe75922\Downloads\IMAG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672408" cy="24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具體蒙恩</a:t>
            </a:r>
            <a:r>
              <a:rPr lang="en-US" altLang="zh-TW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–</a:t>
            </a:r>
            <a:r>
              <a:rPr lang="zh-TW" altLang="en-US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華康中特圓體(P)" pitchFamily="34" charset="-120"/>
                <a:ea typeface="華康中特圓體(P)" pitchFamily="34" charset="-120"/>
              </a:rPr>
              <a:t>關於基督徒生活的實行</a:t>
            </a:r>
            <a:endParaRPr lang="zh-TW" altLang="en-US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38987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joe75922\Desktop\照片\未命名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644008" y="2060848"/>
            <a:ext cx="4153389" cy="41764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484</Words>
  <Application>Microsoft Office PowerPoint</Application>
  <PresentationFormat>如螢幕大小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台北市召會 中學生中幹成全訓練</vt:lpstr>
      <vt:lpstr>倪柝聲弟兄關於少年信徒的帶領</vt:lpstr>
      <vt:lpstr>訓練內容</vt:lpstr>
      <vt:lpstr>正常基督徒生活的實行--讀經</vt:lpstr>
      <vt:lpstr>正常基督徒生活的實行—禱告</vt:lpstr>
      <vt:lpstr>正常基督徒生活的實行—聚會</vt:lpstr>
      <vt:lpstr> 用生命的路傳揚福音</vt:lpstr>
      <vt:lpstr> 用生命的路傳揚福音</vt:lpstr>
      <vt:lpstr>具體蒙恩–關於基督徒生活的實行</vt:lpstr>
      <vt:lpstr>具體蒙恩—關於用生命的路傳福音</vt:lpstr>
    </vt:vector>
  </TitlesOfParts>
  <Company>Chttl.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joe75922</dc:creator>
  <cp:lastModifiedBy>Nehemiah_Liu</cp:lastModifiedBy>
  <cp:revision>33</cp:revision>
  <dcterms:created xsi:type="dcterms:W3CDTF">2014-08-01T02:10:45Z</dcterms:created>
  <dcterms:modified xsi:type="dcterms:W3CDTF">2014-08-04T04:43:36Z</dcterms:modified>
</cp:coreProperties>
</file>